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896">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smin Menon" initials="Y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30" autoAdjust="0"/>
    <p:restoredTop sz="94660"/>
  </p:normalViewPr>
  <p:slideViewPr>
    <p:cSldViewPr>
      <p:cViewPr varScale="1">
        <p:scale>
          <a:sx n="50" d="100"/>
          <a:sy n="50" d="100"/>
        </p:scale>
        <p:origin x="-1740" y="-126"/>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14400"/>
            <a:ext cx="9601200" cy="13110256"/>
          </a:xfrm>
          <a:prstGeom prst="rect">
            <a:avLst/>
          </a:prstGeom>
          <a:noFill/>
        </p:spPr>
        <p:txBody>
          <a:bodyPr wrap="square" lIns="146304" tIns="73152" rIns="146304" bIns="73152" rtlCol="0">
            <a:spAutoFit/>
          </a:bodyPr>
          <a:lstStyle/>
          <a:p>
            <a:r>
              <a:rPr lang="en-US" i="1" dirty="0" smtClean="0"/>
              <a:t>[</a:t>
            </a:r>
            <a:r>
              <a:rPr lang="en-US" i="1" dirty="0"/>
              <a:t>Required notice with any advertisement/</a:t>
            </a:r>
            <a:r>
              <a:rPr lang="ar-SA" i="1" dirty="0"/>
              <a:t> إشعار مطلوب مع أي إعلان:</a:t>
            </a:r>
            <a:r>
              <a:rPr lang="en-US" i="1" dirty="0"/>
              <a:t>]</a:t>
            </a:r>
            <a:endParaRPr lang="en-US" dirty="0"/>
          </a:p>
          <a:p>
            <a:r>
              <a:rPr lang="en-US" dirty="0"/>
              <a:t>  </a:t>
            </a:r>
            <a:endParaRPr lang="en-US" sz="3000" dirty="0">
              <a:cs typeface="Arial" panose="020B0604020202020204" pitchFamily="34" charset="0"/>
            </a:endParaRPr>
          </a:p>
          <a:p>
            <a:pPr>
              <a:lnSpc>
                <a:spcPts val="4500"/>
              </a:lnSpc>
            </a:pPr>
            <a:r>
              <a:rPr lang="en-US" sz="3000" i="1" dirty="0">
                <a:cs typeface="Arial" panose="020B0604020202020204" pitchFamily="34" charset="0"/>
              </a:rPr>
              <a:t>[advertisement/</a:t>
            </a:r>
            <a:r>
              <a:rPr lang="ar-EG" i="1" dirty="0"/>
              <a:t>إعلان</a:t>
            </a:r>
            <a:r>
              <a:rPr lang="en-US" sz="3000" i="1" dirty="0">
                <a:cs typeface="Arial" panose="020B0604020202020204" pitchFamily="34" charset="0"/>
              </a:rPr>
              <a:t>]</a:t>
            </a:r>
          </a:p>
          <a:p>
            <a:pPr>
              <a:lnSpc>
                <a:spcPts val="4500"/>
              </a:lnSpc>
            </a:pPr>
            <a:endParaRPr lang="en-US" sz="3000" dirty="0">
              <a:cs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US" sz="3200" dirty="0">
              <a:cs typeface="Arial" panose="020B0604020202020204" pitchFamily="34" charset="0"/>
            </a:endParaRPr>
          </a:p>
          <a:p>
            <a:pPr algn="r" rtl="1"/>
            <a:r>
              <a:rPr lang="ar-SA" sz="3200" dirty="0"/>
              <a:t>الشخص الذي يعرض توفير خدمات المساعدة على الهجرة لا يعتبر محاميًا معتمدًا للتعامل مع الأمور القانونية، أو مرخصًا له من قبل United States Department of Justice</a:t>
            </a:r>
            <a:r>
              <a:rPr lang="ar-EG" sz="3200" dirty="0"/>
              <a:t> </a:t>
            </a:r>
            <a:r>
              <a:rPr lang="ar-SA" sz="3200" dirty="0"/>
              <a:t>لكي يمثل أمام</a:t>
            </a:r>
            <a:r>
              <a:rPr lang="ar-EG" sz="3200" dirty="0"/>
              <a:t>   </a:t>
            </a:r>
            <a:endParaRPr lang="en-US" sz="3200" dirty="0" smtClean="0"/>
          </a:p>
          <a:p>
            <a:pPr algn="r" rtl="1"/>
            <a:r>
              <a:rPr lang="ar-SA" sz="3200" dirty="0" smtClean="0"/>
              <a:t>United </a:t>
            </a:r>
            <a:r>
              <a:rPr lang="ar-SA" sz="3200" dirty="0"/>
              <a:t>States Citizenship and Immigration Services، أو</a:t>
            </a:r>
            <a:r>
              <a:rPr lang="ar-EG" sz="3200" dirty="0"/>
              <a:t> </a:t>
            </a:r>
            <a:r>
              <a:rPr lang="ar-SA" sz="3200" dirty="0"/>
              <a:t>Executive Office for Immigration Review، أو </a:t>
            </a:r>
            <a:endParaRPr lang="en-US" sz="3200" dirty="0" smtClean="0"/>
          </a:p>
          <a:p>
            <a:pPr algn="r" rtl="1"/>
            <a:r>
              <a:rPr lang="ar-SA" sz="3200" dirty="0" smtClean="0"/>
              <a:t>Department </a:t>
            </a:r>
            <a:r>
              <a:rPr lang="ar-SA" sz="3200" dirty="0"/>
              <a:t>of Homeland Security، أو </a:t>
            </a:r>
            <a:r>
              <a:rPr lang="ar-EG" sz="3200" dirty="0"/>
              <a:t>          </a:t>
            </a:r>
            <a:r>
              <a:rPr lang="en-US" sz="3200" dirty="0">
                <a:cs typeface="Arial" panose="020B0604020202020204" pitchFamily="34" charset="0"/>
              </a:rPr>
              <a:t>Department of Justice</a:t>
            </a:r>
            <a:r>
              <a:rPr lang="ar-SA" sz="3200" dirty="0" smtClean="0"/>
              <a:t>،</a:t>
            </a:r>
            <a:r>
              <a:rPr lang="en-US" sz="3200" dirty="0" smtClean="0"/>
              <a:t> </a:t>
            </a:r>
            <a:r>
              <a:rPr lang="ar-SA" sz="3200" dirty="0" smtClean="0"/>
              <a:t>أو</a:t>
            </a:r>
            <a:r>
              <a:rPr lang="ar-EG" sz="3200" dirty="0" smtClean="0"/>
              <a:t> </a:t>
            </a:r>
            <a:r>
              <a:rPr lang="en-US" sz="3200" dirty="0">
                <a:cs typeface="Arial" panose="020B0604020202020204" pitchFamily="34" charset="0"/>
              </a:rPr>
              <a:t>Department of Labor</a:t>
            </a:r>
            <a:r>
              <a:rPr lang="ar-SA" sz="3200" dirty="0"/>
              <a:t>، أو</a:t>
            </a:r>
            <a:r>
              <a:rPr lang="ar-EG" sz="3200" dirty="0"/>
              <a:t> </a:t>
            </a:r>
            <a:r>
              <a:rPr lang="en-US" sz="3200" dirty="0">
                <a:cs typeface="Arial" panose="020B0604020202020204" pitchFamily="34" charset="0"/>
              </a:rPr>
              <a:t>Department of State</a:t>
            </a:r>
            <a:r>
              <a:rPr lang="ar-SA" sz="3200" dirty="0" smtClean="0"/>
              <a:t>،</a:t>
            </a:r>
            <a:r>
              <a:rPr lang="en-US" sz="3200" dirty="0" smtClean="0"/>
              <a:t> </a:t>
            </a:r>
            <a:r>
              <a:rPr lang="ar-SA" sz="3200" dirty="0" smtClean="0"/>
              <a:t>أو </a:t>
            </a:r>
            <a:r>
              <a:rPr lang="ar-SA" sz="3200" dirty="0"/>
              <a:t>أي سلطات مختصة بالهجرة، ولا يحق له تقديم مشورة قانونية، أو قبول رسوم مقابل تقديم تلك المشورة القانونية</a:t>
            </a:r>
            <a:r>
              <a:rPr lang="ar-EG" sz="3200" dirty="0"/>
              <a:t>.</a:t>
            </a:r>
            <a:endParaRPr lang="en-US" sz="3200" dirty="0"/>
          </a:p>
          <a:p>
            <a:r>
              <a:rPr lang="ar-SA" dirty="0"/>
              <a:t> </a:t>
            </a:r>
            <a:endParaRPr lang="en-US" dirty="0"/>
          </a:p>
          <a:p>
            <a:pPr algn="r">
              <a:lnSpc>
                <a:spcPts val="4000"/>
              </a:lnSpc>
            </a:pPr>
            <a:endParaRPr lang="en-US" sz="3000" dirty="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14</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24</cp:revision>
  <dcterms:created xsi:type="dcterms:W3CDTF">2018-02-27T18:25:33Z</dcterms:created>
  <dcterms:modified xsi:type="dcterms:W3CDTF">2018-06-25T21:42:29Z</dcterms:modified>
</cp:coreProperties>
</file>