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 id="214748367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6858000" cx="12192000"/>
  <p:notesSz cx="6858000" cy="9144000"/>
  <p:embeddedFontLst>
    <p:embeddedFont>
      <p:font typeface="Roboto"/>
      <p:regular r:id="rId41"/>
      <p:bold r:id="rId42"/>
      <p:italic r:id="rId43"/>
      <p:boldItalic r:id="rId44"/>
    </p:embeddedFont>
    <p:embeddedFont>
      <p:font typeface="Gill Sans"/>
      <p:regular r:id="rId45"/>
      <p:bold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jSqXgeoU2t2H1Gpf6qlj3EMxD70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D70DCB1-2D3F-4CF3-9654-BAE30FF0D0AC}">
  <a:tblStyle styleId="{ED70DCB1-2D3F-4CF3-9654-BAE30FF0D0A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font" Target="fonts/Roboto-bold.fntdata"/><Relationship Id="rId41" Type="http://schemas.openxmlformats.org/officeDocument/2006/relationships/font" Target="fonts/Roboto-regular.fntdata"/><Relationship Id="rId22" Type="http://schemas.openxmlformats.org/officeDocument/2006/relationships/slide" Target="slides/slide15.xml"/><Relationship Id="rId44" Type="http://schemas.openxmlformats.org/officeDocument/2006/relationships/font" Target="fonts/Roboto-boldItalic.fntdata"/><Relationship Id="rId21" Type="http://schemas.openxmlformats.org/officeDocument/2006/relationships/slide" Target="slides/slide14.xml"/><Relationship Id="rId43" Type="http://schemas.openxmlformats.org/officeDocument/2006/relationships/font" Target="fonts/Roboto-italic.fntdata"/><Relationship Id="rId24" Type="http://schemas.openxmlformats.org/officeDocument/2006/relationships/slide" Target="slides/slide17.xml"/><Relationship Id="rId46" Type="http://schemas.openxmlformats.org/officeDocument/2006/relationships/font" Target="fonts/GillSans-bold.fntdata"/><Relationship Id="rId23" Type="http://schemas.openxmlformats.org/officeDocument/2006/relationships/slide" Target="slides/slide16.xml"/><Relationship Id="rId45" Type="http://schemas.openxmlformats.org/officeDocument/2006/relationships/font" Target="fonts/Gill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47" Type="http://customschemas.google.com/relationships/presentationmetadata" Target="meta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gx5wYF0Mfy8"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8aa42efdd0_1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g28aa42efdd0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8aa42efdd0_1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g28aa42efdd0_1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g28aa42efdd0_1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d87dc61189_3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d87dc61189_3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g2d87dc61189_3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a0bffe40c6_26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0" name="Google Shape;300;g2a0bffe40c6_26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g2a0bffe40c6_26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2b7ef2d26e_1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2b7ef2d26e_18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2b7ef2d26e_18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d8a4e4f36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d8a4e4f36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play video: </a:t>
            </a:r>
            <a:r>
              <a:rPr lang="en-US" sz="1100" u="sng">
                <a:solidFill>
                  <a:srgbClr val="7D4196"/>
                </a:solidFill>
                <a:latin typeface="Arial"/>
                <a:ea typeface="Arial"/>
                <a:cs typeface="Arial"/>
                <a:sym typeface="Arial"/>
                <a:hlinkClick r:id="rId2">
                  <a:extLst>
                    <a:ext uri="{A12FA001-AC4F-418D-AE19-62706E023703}">
                      <ahyp:hlinkClr val="tx"/>
                    </a:ext>
                  </a:extLst>
                </a:hlinkClick>
              </a:rPr>
              <a:t>BAC Summary Video Updated 2024 - YouTube</a:t>
            </a:r>
            <a:endParaRPr sz="1400">
              <a:latin typeface="Arial"/>
              <a:ea typeface="Arial"/>
              <a:cs typeface="Arial"/>
              <a:sym typeface="Arial"/>
            </a:endParaRPr>
          </a:p>
          <a:p>
            <a:pPr indent="0" lvl="0" marL="0" rtl="0" algn="l">
              <a:spcBef>
                <a:spcPts val="0"/>
              </a:spcBef>
              <a:spcAft>
                <a:spcPts val="0"/>
              </a:spcAft>
              <a:buNone/>
            </a:pPr>
            <a:r>
              <a:t/>
            </a:r>
            <a:endParaRPr/>
          </a:p>
        </p:txBody>
      </p:sp>
      <p:sp>
        <p:nvSpPr>
          <p:cNvPr id="338" name="Google Shape;338;g2d8a4e4f36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d87b3c2eaa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d87b3c2eaa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g2d87b3c2eaa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d87dc61189_3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d87dc61189_3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2" name="Google Shape;352;g2d87dc61189_3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1a0cdd660a_18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31a0cdd660a_18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g31a0cdd660a_18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31c3abf16d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9" name="Google Shape;369;g31c3abf16d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a057c19e2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g2a057c19e2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a0bffe40c6_18_6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4" name="Google Shape;374;g2a0bffe40c6_18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1a0cdd660a_1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31a0cdd660a_15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1a0cdd660a_15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2f38d55e1b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g32f38d55e1b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32f38d55e1b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2f38d55e1b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32f38d55e1b_1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5" name="Google Shape;395;g32f38d55e1b_1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1a20b6e3fe_2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1" name="Google Shape;401;g31a20b6e3fe_2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d852d2509e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2d852d2509e_0_1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d852d2509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d852d2509e_0_1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2b22967c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2b22967c3e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d852d2509e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d852d2509e_0_3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d852d2509e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d852d2509e_0_3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Akwasi</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d852d2509e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d852d2509e_0_3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Akwasi</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d8942db7d7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0" name="Google Shape;460;g2d8942db7d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31ca08a3d16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g31ca08a3d16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bb5d43c5cd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g2bb5d43c5cd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a057c19e2e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2a057c19e2e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ec786d999a_47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ec786d999a_47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8aa42efdd0_1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8aa42efdd0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b6602a6fe_7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31b6602a6fe_7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g31b6602a6fe_7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d87b3c2eaa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d87b3c2eaa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ED: Russian 5 sites and Yiddish 2; EV: March 21st, 2 Yiddish sites; March 22nd, </a:t>
            </a:r>
            <a:r>
              <a:rPr lang="en-US"/>
              <a:t>Russian</a:t>
            </a:r>
            <a:r>
              <a:rPr lang="en-US"/>
              <a:t> 3, Arabic 1 and Urdu 1; Sunday: 2 yiddish, 3 Russian, 1 urdu, 1 Arabic)</a:t>
            </a:r>
            <a:endParaRPr sz="2400">
              <a:latin typeface="Verdana"/>
              <a:ea typeface="Verdana"/>
              <a:cs typeface="Verdana"/>
              <a:sym typeface="Verdana"/>
            </a:endParaRPr>
          </a:p>
          <a:p>
            <a:pPr indent="0" lvl="0" marL="0" rtl="0" algn="l">
              <a:lnSpc>
                <a:spcPct val="100000"/>
              </a:lnSpc>
              <a:spcBef>
                <a:spcPts val="0"/>
              </a:spcBef>
              <a:spcAft>
                <a:spcPts val="0"/>
              </a:spcAft>
              <a:buSzPts val="1400"/>
              <a:buNone/>
            </a:pPr>
            <a:r>
              <a:t/>
            </a:r>
            <a:endParaRPr sz="2400">
              <a:latin typeface="Verdana"/>
              <a:ea typeface="Verdana"/>
              <a:cs typeface="Verdana"/>
              <a:sym typeface="Verdana"/>
            </a:endParaRPr>
          </a:p>
          <a:p>
            <a:pPr indent="0" lvl="0" marL="0" rtl="0" algn="l">
              <a:lnSpc>
                <a:spcPct val="100000"/>
              </a:lnSpc>
              <a:spcBef>
                <a:spcPts val="0"/>
              </a:spcBef>
              <a:spcAft>
                <a:spcPts val="0"/>
              </a:spcAft>
              <a:buSzPts val="1400"/>
              <a:buNone/>
            </a:pPr>
            <a:r>
              <a:t/>
            </a:r>
            <a:endParaRPr/>
          </a:p>
        </p:txBody>
      </p:sp>
      <p:sp>
        <p:nvSpPr>
          <p:cNvPr id="266" name="Google Shape;266;g2d87b3c2eaa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2c94f11313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32c94f11313_4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ED: Russian 5 sites and Yiddish 2; EV: March 21st, 2 Yiddish sites; March 22nd, Russian 3, Arabic 1 and Urdu 1; Sunday: 2 yiddish, 3 Russian, 1 urdu, 1 Arabic)</a:t>
            </a:r>
            <a:endParaRPr sz="2400">
              <a:latin typeface="Verdana"/>
              <a:ea typeface="Verdana"/>
              <a:cs typeface="Verdana"/>
              <a:sym typeface="Verdana"/>
            </a:endParaRPr>
          </a:p>
          <a:p>
            <a:pPr indent="0" lvl="0" marL="0" rtl="0" algn="l">
              <a:lnSpc>
                <a:spcPct val="100000"/>
              </a:lnSpc>
              <a:spcBef>
                <a:spcPts val="0"/>
              </a:spcBef>
              <a:spcAft>
                <a:spcPts val="0"/>
              </a:spcAft>
              <a:buSzPts val="1400"/>
              <a:buNone/>
            </a:pPr>
            <a:r>
              <a:t/>
            </a:r>
            <a:endParaRPr sz="2400">
              <a:latin typeface="Verdana"/>
              <a:ea typeface="Verdana"/>
              <a:cs typeface="Verdana"/>
              <a:sym typeface="Verdana"/>
            </a:endParaRPr>
          </a:p>
          <a:p>
            <a:pPr indent="0" lvl="0" marL="0" rtl="0" algn="l">
              <a:lnSpc>
                <a:spcPct val="100000"/>
              </a:lnSpc>
              <a:spcBef>
                <a:spcPts val="0"/>
              </a:spcBef>
              <a:spcAft>
                <a:spcPts val="0"/>
              </a:spcAft>
              <a:buSzPts val="1400"/>
              <a:buNone/>
            </a:pPr>
            <a:r>
              <a:t/>
            </a:r>
            <a:endParaRPr/>
          </a:p>
        </p:txBody>
      </p:sp>
      <p:sp>
        <p:nvSpPr>
          <p:cNvPr id="274" name="Google Shape;274;g32c94f11313_4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16.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 Id="rId3" Type="http://schemas.openxmlformats.org/officeDocument/2006/relationships/image" Target="../media/image16.png"/><Relationship Id="rId4"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1"/>
        </a:solidFill>
      </p:bgPr>
    </p:bg>
    <p:spTree>
      <p:nvGrpSpPr>
        <p:cNvPr id="12" name="Shape 12"/>
        <p:cNvGrpSpPr/>
        <p:nvPr/>
      </p:nvGrpSpPr>
      <p:grpSpPr>
        <a:xfrm>
          <a:off x="0" y="0"/>
          <a:ext cx="0" cy="0"/>
          <a:chOff x="0" y="0"/>
          <a:chExt cx="0" cy="0"/>
        </a:xfrm>
      </p:grpSpPr>
      <p:sp>
        <p:nvSpPr>
          <p:cNvPr id="13" name="Google Shape;13;p13"/>
          <p:cNvSpPr/>
          <p:nvPr/>
        </p:nvSpPr>
        <p:spPr>
          <a:xfrm>
            <a:off x="8169105" y="672122"/>
            <a:ext cx="959700" cy="96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13"/>
          <p:cNvSpPr txBox="1"/>
          <p:nvPr>
            <p:ph type="ctrTitle"/>
          </p:nvPr>
        </p:nvSpPr>
        <p:spPr>
          <a:xfrm>
            <a:off x="8051538" y="909505"/>
            <a:ext cx="3657000" cy="3082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 name="Google Shape;15;p13"/>
          <p:cNvPicPr preferRelativeResize="0"/>
          <p:nvPr/>
        </p:nvPicPr>
        <p:blipFill rotWithShape="1">
          <a:blip r:embed="rId2">
            <a:alphaModFix/>
          </a:blip>
          <a:srcRect b="0" l="0" r="0" t="0"/>
          <a:stretch/>
        </p:blipFill>
        <p:spPr>
          <a:xfrm>
            <a:off x="8092968" y="5220155"/>
            <a:ext cx="2931888" cy="865335"/>
          </a:xfrm>
          <a:prstGeom prst="rect">
            <a:avLst/>
          </a:prstGeom>
          <a:noFill/>
          <a:ln>
            <a:noFill/>
          </a:ln>
        </p:spPr>
      </p:pic>
      <p:pic>
        <p:nvPicPr>
          <p:cNvPr id="16" name="Google Shape;16;p13"/>
          <p:cNvPicPr preferRelativeResize="0"/>
          <p:nvPr/>
        </p:nvPicPr>
        <p:blipFill rotWithShape="1">
          <a:blip r:embed="rId3">
            <a:alphaModFix/>
          </a:blip>
          <a:srcRect b="0" l="0" r="0" t="0"/>
          <a:stretch/>
        </p:blipFill>
        <p:spPr>
          <a:xfrm>
            <a:off x="8103478" y="4365130"/>
            <a:ext cx="2725318" cy="879535"/>
          </a:xfrm>
          <a:prstGeom prst="rect">
            <a:avLst/>
          </a:prstGeom>
          <a:noFill/>
          <a:ln>
            <a:noFill/>
          </a:ln>
        </p:spPr>
      </p:pic>
      <p:sp>
        <p:nvSpPr>
          <p:cNvPr id="17" name="Google Shape;17;p13"/>
          <p:cNvSpPr txBox="1"/>
          <p:nvPr/>
        </p:nvSpPr>
        <p:spPr>
          <a:xfrm>
            <a:off x="8106045" y="6173058"/>
            <a:ext cx="3184500" cy="372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18" name="Google Shape;18;p13"/>
          <p:cNvSpPr/>
          <p:nvPr>
            <p:ph idx="2" type="pic"/>
          </p:nvPr>
        </p:nvSpPr>
        <p:spPr>
          <a:xfrm>
            <a:off x="483326" y="390974"/>
            <a:ext cx="6936300" cy="6076200"/>
          </a:xfrm>
          <a:prstGeom prst="roundRect">
            <a:avLst>
              <a:gd fmla="val 16667" name="adj"/>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Image Left">
    <p:spTree>
      <p:nvGrpSpPr>
        <p:cNvPr id="59" name="Shape 59"/>
        <p:cNvGrpSpPr/>
        <p:nvPr/>
      </p:nvGrpSpPr>
      <p:grpSpPr>
        <a:xfrm>
          <a:off x="0" y="0"/>
          <a:ext cx="0" cy="0"/>
          <a:chOff x="0" y="0"/>
          <a:chExt cx="0" cy="0"/>
        </a:xfrm>
      </p:grpSpPr>
      <p:pic>
        <p:nvPicPr>
          <p:cNvPr id="60" name="Google Shape;60;p20"/>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61" name="Google Shape;61;p20"/>
          <p:cNvSpPr/>
          <p:nvPr/>
        </p:nvSpPr>
        <p:spPr>
          <a:xfrm>
            <a:off x="0" y="0"/>
            <a:ext cx="2472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20"/>
          <p:cNvSpPr/>
          <p:nvPr/>
        </p:nvSpPr>
        <p:spPr>
          <a:xfrm>
            <a:off x="6234906" y="767065"/>
            <a:ext cx="959700" cy="699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20"/>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0"/>
          <p:cNvSpPr/>
          <p:nvPr>
            <p:ph idx="2" type="pic"/>
          </p:nvPr>
        </p:nvSpPr>
        <p:spPr>
          <a:xfrm>
            <a:off x="952500" y="731838"/>
            <a:ext cx="4488000" cy="4811700"/>
          </a:xfrm>
          <a:prstGeom prst="roundRect">
            <a:avLst>
              <a:gd fmla="val 16667" name="adj"/>
            </a:avLst>
          </a:prstGeom>
          <a:noFill/>
          <a:ln>
            <a:noFill/>
          </a:ln>
        </p:spPr>
      </p:sp>
      <p:sp>
        <p:nvSpPr>
          <p:cNvPr id="65" name="Google Shape;65;p20"/>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Bullets">
  <p:cSld name="Image Left Bullets">
    <p:spTree>
      <p:nvGrpSpPr>
        <p:cNvPr id="66" name="Shape 66"/>
        <p:cNvGrpSpPr/>
        <p:nvPr/>
      </p:nvGrpSpPr>
      <p:grpSpPr>
        <a:xfrm>
          <a:off x="0" y="0"/>
          <a:ext cx="0" cy="0"/>
          <a:chOff x="0" y="0"/>
          <a:chExt cx="0" cy="0"/>
        </a:xfrm>
      </p:grpSpPr>
      <p:sp>
        <p:nvSpPr>
          <p:cNvPr id="67" name="Google Shape;67;p21"/>
          <p:cNvSpPr/>
          <p:nvPr/>
        </p:nvSpPr>
        <p:spPr>
          <a:xfrm>
            <a:off x="0" y="0"/>
            <a:ext cx="2472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21"/>
          <p:cNvSpPr/>
          <p:nvPr/>
        </p:nvSpPr>
        <p:spPr>
          <a:xfrm>
            <a:off x="6234906" y="767065"/>
            <a:ext cx="959700" cy="699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9" name="Google Shape;69;p21"/>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70" name="Google Shape;70;p21"/>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368300" lvl="0" marL="457200" algn="l">
              <a:lnSpc>
                <a:spcPct val="100000"/>
              </a:lnSpc>
              <a:spcBef>
                <a:spcPts val="1000"/>
              </a:spcBef>
              <a:spcAft>
                <a:spcPts val="0"/>
              </a:spcAft>
              <a:buClr>
                <a:schemeClr val="dk1"/>
              </a:buClr>
              <a:buSzPts val="2200"/>
              <a:buFont typeface="Arial"/>
              <a:buChar char="•"/>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p:nvPr>
            <p:ph idx="2" type="pic"/>
          </p:nvPr>
        </p:nvSpPr>
        <p:spPr>
          <a:xfrm>
            <a:off x="952500" y="731838"/>
            <a:ext cx="4488000" cy="4811700"/>
          </a:xfrm>
          <a:prstGeom prst="roundRect">
            <a:avLst>
              <a:gd fmla="val 16667" name="adj"/>
            </a:avLst>
          </a:prstGeom>
          <a:noFill/>
          <a:ln>
            <a:noFill/>
          </a:ln>
        </p:spPr>
      </p:sp>
      <p:sp>
        <p:nvSpPr>
          <p:cNvPr id="72" name="Google Shape;72;p21"/>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73" name="Shape 73"/>
        <p:cNvGrpSpPr/>
        <p:nvPr/>
      </p:nvGrpSpPr>
      <p:grpSpPr>
        <a:xfrm>
          <a:off x="0" y="0"/>
          <a:ext cx="0" cy="0"/>
          <a:chOff x="0" y="0"/>
          <a:chExt cx="0" cy="0"/>
        </a:xfrm>
      </p:grpSpPr>
      <p:sp>
        <p:nvSpPr>
          <p:cNvPr id="74" name="Google Shape;74;g2a0bffe40c6_10_8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900"/>
              <a:buFont typeface="Arial"/>
              <a:buNone/>
              <a:defRPr b="0" i="0" sz="19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dient">
  <p:cSld name="Section Header Gradient">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g2a0bffe40c6_18_1567"/>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 name="Google Shape;80;g2a0bffe40c6_18_1567"/>
          <p:cNvPicPr preferRelativeResize="0"/>
          <p:nvPr/>
        </p:nvPicPr>
        <p:blipFill rotWithShape="1">
          <a:blip r:embed="rId3">
            <a:alphaModFix/>
          </a:blip>
          <a:srcRect b="0" l="0" r="0" t="0"/>
          <a:stretch/>
        </p:blipFill>
        <p:spPr>
          <a:xfrm>
            <a:off x="10665747" y="6137395"/>
            <a:ext cx="956894" cy="3795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81" name="Shape 81"/>
        <p:cNvGrpSpPr/>
        <p:nvPr/>
      </p:nvGrpSpPr>
      <p:grpSpPr>
        <a:xfrm>
          <a:off x="0" y="0"/>
          <a:ext cx="0" cy="0"/>
          <a:chOff x="0" y="0"/>
          <a:chExt cx="0" cy="0"/>
        </a:xfrm>
      </p:grpSpPr>
      <p:sp>
        <p:nvSpPr>
          <p:cNvPr id="82" name="Google Shape;82;g2a0bffe40c6_18_1575"/>
          <p:cNvSpPr/>
          <p:nvPr/>
        </p:nvSpPr>
        <p:spPr>
          <a:xfrm>
            <a:off x="1951192" y="787513"/>
            <a:ext cx="959700" cy="69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g2a0bffe40c6_18_1575"/>
          <p:cNvSpPr/>
          <p:nvPr/>
        </p:nvSpPr>
        <p:spPr>
          <a:xfrm>
            <a:off x="0" y="0"/>
            <a:ext cx="24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g2a0bffe40c6_18_1575"/>
          <p:cNvSpPr txBox="1"/>
          <p:nvPr>
            <p:ph idx="1" type="body"/>
          </p:nvPr>
        </p:nvSpPr>
        <p:spPr>
          <a:xfrm>
            <a:off x="1814513" y="2245970"/>
            <a:ext cx="8020500" cy="33306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g2a0bffe40c6_18_1575"/>
          <p:cNvSpPr txBox="1"/>
          <p:nvPr>
            <p:ph idx="2" type="body"/>
          </p:nvPr>
        </p:nvSpPr>
        <p:spPr>
          <a:xfrm>
            <a:off x="1804574" y="923651"/>
            <a:ext cx="8020200" cy="10938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6" name="Google Shape;86;g2a0bffe40c6_18_1575"/>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3"/>
        </a:solidFill>
      </p:bgPr>
    </p:bg>
    <p:spTree>
      <p:nvGrpSpPr>
        <p:cNvPr id="87" name="Shape 87"/>
        <p:cNvGrpSpPr/>
        <p:nvPr/>
      </p:nvGrpSpPr>
      <p:grpSpPr>
        <a:xfrm>
          <a:off x="0" y="0"/>
          <a:ext cx="0" cy="0"/>
          <a:chOff x="0" y="0"/>
          <a:chExt cx="0" cy="0"/>
        </a:xfrm>
      </p:grpSpPr>
      <p:sp>
        <p:nvSpPr>
          <p:cNvPr id="88" name="Google Shape;88;g2a0bffe40c6_18_1559"/>
          <p:cNvSpPr/>
          <p:nvPr/>
        </p:nvSpPr>
        <p:spPr>
          <a:xfrm>
            <a:off x="8169105" y="672122"/>
            <a:ext cx="959700" cy="96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g2a0bffe40c6_18_1559"/>
          <p:cNvSpPr txBox="1"/>
          <p:nvPr>
            <p:ph type="ctrTitle"/>
          </p:nvPr>
        </p:nvSpPr>
        <p:spPr>
          <a:xfrm>
            <a:off x="8051538" y="909505"/>
            <a:ext cx="3657000" cy="3082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g2a0bffe40c6_18_1559"/>
          <p:cNvSpPr txBox="1"/>
          <p:nvPr/>
        </p:nvSpPr>
        <p:spPr>
          <a:xfrm>
            <a:off x="8564141" y="6173058"/>
            <a:ext cx="2631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91" name="Google Shape;91;g2a0bffe40c6_18_1559"/>
          <p:cNvSpPr/>
          <p:nvPr>
            <p:ph idx="2" type="pic"/>
          </p:nvPr>
        </p:nvSpPr>
        <p:spPr>
          <a:xfrm>
            <a:off x="483326" y="390974"/>
            <a:ext cx="6936300" cy="6076200"/>
          </a:xfrm>
          <a:prstGeom prst="roundRect">
            <a:avLst>
              <a:gd fmla="val 16667" name="adj"/>
            </a:avLst>
          </a:prstGeom>
          <a:noFill/>
          <a:ln>
            <a:noFill/>
          </a:ln>
        </p:spPr>
      </p:sp>
      <p:cxnSp>
        <p:nvCxnSpPr>
          <p:cNvPr id="92" name="Google Shape;92;g2a0bffe40c6_18_1559"/>
          <p:cNvCxnSpPr/>
          <p:nvPr/>
        </p:nvCxnSpPr>
        <p:spPr>
          <a:xfrm>
            <a:off x="9495691" y="5122985"/>
            <a:ext cx="0" cy="715200"/>
          </a:xfrm>
          <a:prstGeom prst="straightConnector1">
            <a:avLst/>
          </a:prstGeom>
          <a:noFill/>
          <a:ln cap="flat" cmpd="sng" w="19050">
            <a:solidFill>
              <a:schemeClr val="dk1"/>
            </a:solidFill>
            <a:prstDash val="solid"/>
            <a:miter lim="800000"/>
            <a:headEnd len="sm" w="sm" type="none"/>
            <a:tailEnd len="sm" w="sm" type="none"/>
          </a:ln>
        </p:spPr>
      </p:cxnSp>
      <p:pic>
        <p:nvPicPr>
          <p:cNvPr id="93" name="Google Shape;93;g2a0bffe40c6_18_1559"/>
          <p:cNvPicPr preferRelativeResize="0"/>
          <p:nvPr/>
        </p:nvPicPr>
        <p:blipFill rotWithShape="1">
          <a:blip r:embed="rId2">
            <a:alphaModFix/>
          </a:blip>
          <a:srcRect b="0" l="0" r="0" t="0"/>
          <a:stretch/>
        </p:blipFill>
        <p:spPr>
          <a:xfrm>
            <a:off x="7902001" y="5033537"/>
            <a:ext cx="1428750" cy="901700"/>
          </a:xfrm>
          <a:prstGeom prst="rect">
            <a:avLst/>
          </a:prstGeom>
          <a:noFill/>
          <a:ln>
            <a:noFill/>
          </a:ln>
        </p:spPr>
      </p:pic>
      <p:pic>
        <p:nvPicPr>
          <p:cNvPr id="94" name="Google Shape;94;g2a0bffe40c6_18_1559"/>
          <p:cNvPicPr preferRelativeResize="0"/>
          <p:nvPr/>
        </p:nvPicPr>
        <p:blipFill rotWithShape="1">
          <a:blip r:embed="rId3">
            <a:alphaModFix/>
          </a:blip>
          <a:srcRect b="0" l="0" r="0" t="0"/>
          <a:stretch/>
        </p:blipFill>
        <p:spPr>
          <a:xfrm>
            <a:off x="9594216" y="5021815"/>
            <a:ext cx="2352262" cy="93302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olid">
  <p:cSld name="Section Header Solid">
    <p:bg>
      <p:bgPr>
        <a:solidFill>
          <a:schemeClr val="accent3"/>
        </a:solidFill>
      </p:bgPr>
    </p:bg>
    <p:spTree>
      <p:nvGrpSpPr>
        <p:cNvPr id="95" name="Shape 95"/>
        <p:cNvGrpSpPr/>
        <p:nvPr/>
      </p:nvGrpSpPr>
      <p:grpSpPr>
        <a:xfrm>
          <a:off x="0" y="0"/>
          <a:ext cx="0" cy="0"/>
          <a:chOff x="0" y="0"/>
          <a:chExt cx="0" cy="0"/>
        </a:xfrm>
      </p:grpSpPr>
      <p:sp>
        <p:nvSpPr>
          <p:cNvPr id="96" name="Google Shape;96;g2a0bffe40c6_18_1570"/>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7" name="Google Shape;97;g2a0bffe40c6_18_1570"/>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bg>
      <p:bgPr>
        <a:solidFill>
          <a:schemeClr val="accent3"/>
        </a:solidFill>
      </p:bgPr>
    </p:bg>
    <p:spTree>
      <p:nvGrpSpPr>
        <p:cNvPr id="98" name="Shape 98"/>
        <p:cNvGrpSpPr/>
        <p:nvPr/>
      </p:nvGrpSpPr>
      <p:grpSpPr>
        <a:xfrm>
          <a:off x="0" y="0"/>
          <a:ext cx="0" cy="0"/>
          <a:chOff x="0" y="0"/>
          <a:chExt cx="0" cy="0"/>
        </a:xfrm>
      </p:grpSpPr>
      <p:sp>
        <p:nvSpPr>
          <p:cNvPr id="99" name="Google Shape;99;g2a0bffe40c6_18_1573"/>
          <p:cNvSpPr/>
          <p:nvPr>
            <p:ph idx="2" type="pic"/>
          </p:nvPr>
        </p:nvSpPr>
        <p:spPr>
          <a:xfrm>
            <a:off x="149225" y="138113"/>
            <a:ext cx="11876100" cy="6592800"/>
          </a:xfrm>
          <a:prstGeom prst="roundRect">
            <a:avLst>
              <a:gd fmla="val 16667" name="adj"/>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0" name="Shape 100"/>
        <p:cNvGrpSpPr/>
        <p:nvPr/>
      </p:nvGrpSpPr>
      <p:grpSpPr>
        <a:xfrm>
          <a:off x="0" y="0"/>
          <a:ext cx="0" cy="0"/>
          <a:chOff x="0" y="0"/>
          <a:chExt cx="0" cy="0"/>
        </a:xfrm>
      </p:grpSpPr>
      <p:sp>
        <p:nvSpPr>
          <p:cNvPr id="101" name="Google Shape;101;g2a0bffe40c6_18_1581"/>
          <p:cNvSpPr/>
          <p:nvPr/>
        </p:nvSpPr>
        <p:spPr>
          <a:xfrm>
            <a:off x="0" y="0"/>
            <a:ext cx="24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02" name="Google Shape;102;g2a0bffe40c6_18_1581"/>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p:cSld name="Numbered List">
    <p:spTree>
      <p:nvGrpSpPr>
        <p:cNvPr id="103" name="Shape 103"/>
        <p:cNvGrpSpPr/>
        <p:nvPr/>
      </p:nvGrpSpPr>
      <p:grpSpPr>
        <a:xfrm>
          <a:off x="0" y="0"/>
          <a:ext cx="0" cy="0"/>
          <a:chOff x="0" y="0"/>
          <a:chExt cx="0" cy="0"/>
        </a:xfrm>
      </p:grpSpPr>
      <p:sp>
        <p:nvSpPr>
          <p:cNvPr id="104" name="Google Shape;104;g2a0bffe40c6_18_1584"/>
          <p:cNvSpPr/>
          <p:nvPr/>
        </p:nvSpPr>
        <p:spPr>
          <a:xfrm>
            <a:off x="0" y="0"/>
            <a:ext cx="47550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g2a0bffe40c6_18_1584"/>
          <p:cNvSpPr txBox="1"/>
          <p:nvPr>
            <p:ph type="ctrTitle"/>
          </p:nvPr>
        </p:nvSpPr>
        <p:spPr>
          <a:xfrm>
            <a:off x="652677" y="1386330"/>
            <a:ext cx="3514500" cy="3786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Verdan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2a0bffe40c6_18_1584"/>
          <p:cNvSpPr/>
          <p:nvPr/>
        </p:nvSpPr>
        <p:spPr>
          <a:xfrm>
            <a:off x="5355772" y="1188720"/>
            <a:ext cx="979800" cy="9798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1</a:t>
            </a:r>
            <a:endParaRPr b="0" i="0" sz="1400" u="none" cap="none" strike="noStrike">
              <a:solidFill>
                <a:srgbClr val="000000"/>
              </a:solidFill>
              <a:latin typeface="Arial"/>
              <a:ea typeface="Arial"/>
              <a:cs typeface="Arial"/>
              <a:sym typeface="Arial"/>
            </a:endParaRPr>
          </a:p>
        </p:txBody>
      </p:sp>
      <p:sp>
        <p:nvSpPr>
          <p:cNvPr id="107" name="Google Shape;107;g2a0bffe40c6_18_1584"/>
          <p:cNvSpPr/>
          <p:nvPr/>
        </p:nvSpPr>
        <p:spPr>
          <a:xfrm>
            <a:off x="5403670" y="2939143"/>
            <a:ext cx="979800" cy="9798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2</a:t>
            </a:r>
            <a:endParaRPr b="0" i="0" sz="1400" u="none" cap="none" strike="noStrike">
              <a:solidFill>
                <a:srgbClr val="000000"/>
              </a:solidFill>
              <a:latin typeface="Arial"/>
              <a:ea typeface="Arial"/>
              <a:cs typeface="Arial"/>
              <a:sym typeface="Arial"/>
            </a:endParaRPr>
          </a:p>
        </p:txBody>
      </p:sp>
      <p:sp>
        <p:nvSpPr>
          <p:cNvPr id="108" name="Google Shape;108;g2a0bffe40c6_18_1584"/>
          <p:cNvSpPr/>
          <p:nvPr/>
        </p:nvSpPr>
        <p:spPr>
          <a:xfrm>
            <a:off x="5403670" y="4689566"/>
            <a:ext cx="979800" cy="97980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3</a:t>
            </a:r>
            <a:endParaRPr b="0" i="0" sz="1400" u="none" cap="none" strike="noStrike">
              <a:solidFill>
                <a:srgbClr val="000000"/>
              </a:solidFill>
              <a:latin typeface="Arial"/>
              <a:ea typeface="Arial"/>
              <a:cs typeface="Arial"/>
              <a:sym typeface="Arial"/>
            </a:endParaRPr>
          </a:p>
        </p:txBody>
      </p:sp>
      <p:sp>
        <p:nvSpPr>
          <p:cNvPr id="109" name="Google Shape;109;g2a0bffe40c6_18_1584"/>
          <p:cNvSpPr txBox="1"/>
          <p:nvPr>
            <p:ph idx="1" type="body"/>
          </p:nvPr>
        </p:nvSpPr>
        <p:spPr>
          <a:xfrm>
            <a:off x="6643688" y="1188719"/>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g2a0bffe40c6_18_1584"/>
          <p:cNvSpPr txBox="1"/>
          <p:nvPr>
            <p:ph idx="2" type="body"/>
          </p:nvPr>
        </p:nvSpPr>
        <p:spPr>
          <a:xfrm>
            <a:off x="6634202" y="2914738"/>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g2a0bffe40c6_18_1584"/>
          <p:cNvSpPr txBox="1"/>
          <p:nvPr>
            <p:ph idx="3" type="body"/>
          </p:nvPr>
        </p:nvSpPr>
        <p:spPr>
          <a:xfrm>
            <a:off x="6612935" y="4651390"/>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2" name="Google Shape;112;g2a0bffe40c6_18_1584"/>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 name="Shape 19"/>
        <p:cNvGrpSpPr/>
        <p:nvPr/>
      </p:nvGrpSpPr>
      <p:grpSpPr>
        <a:xfrm>
          <a:off x="0" y="0"/>
          <a:ext cx="0" cy="0"/>
          <a:chOff x="0" y="0"/>
          <a:chExt cx="0" cy="0"/>
        </a:xfrm>
      </p:grpSpPr>
      <p:pic>
        <p:nvPicPr>
          <p:cNvPr id="20" name="Google Shape;20;p18"/>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21" name="Google Shape;21;p18"/>
          <p:cNvSpPr/>
          <p:nvPr/>
        </p:nvSpPr>
        <p:spPr>
          <a:xfrm>
            <a:off x="0" y="0"/>
            <a:ext cx="2472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Image Left">
    <p:spTree>
      <p:nvGrpSpPr>
        <p:cNvPr id="113" name="Shape 113"/>
        <p:cNvGrpSpPr/>
        <p:nvPr/>
      </p:nvGrpSpPr>
      <p:grpSpPr>
        <a:xfrm>
          <a:off x="0" y="0"/>
          <a:ext cx="0" cy="0"/>
          <a:chOff x="0" y="0"/>
          <a:chExt cx="0" cy="0"/>
        </a:xfrm>
      </p:grpSpPr>
      <p:sp>
        <p:nvSpPr>
          <p:cNvPr id="114" name="Google Shape;114;g2a0bffe40c6_18_1594"/>
          <p:cNvSpPr/>
          <p:nvPr/>
        </p:nvSpPr>
        <p:spPr>
          <a:xfrm>
            <a:off x="0" y="0"/>
            <a:ext cx="24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5" name="Google Shape;115;g2a0bffe40c6_18_1594"/>
          <p:cNvSpPr/>
          <p:nvPr/>
        </p:nvSpPr>
        <p:spPr>
          <a:xfrm>
            <a:off x="6234906" y="767065"/>
            <a:ext cx="959700" cy="69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6" name="Google Shape;116;g2a0bffe40c6_18_1594"/>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g2a0bffe40c6_18_1594"/>
          <p:cNvSpPr/>
          <p:nvPr>
            <p:ph idx="2" type="pic"/>
          </p:nvPr>
        </p:nvSpPr>
        <p:spPr>
          <a:xfrm>
            <a:off x="952500" y="731838"/>
            <a:ext cx="4488000" cy="4811700"/>
          </a:xfrm>
          <a:prstGeom prst="roundRect">
            <a:avLst>
              <a:gd fmla="val 16667" name="adj"/>
            </a:avLst>
          </a:prstGeom>
          <a:noFill/>
          <a:ln>
            <a:noFill/>
          </a:ln>
        </p:spPr>
      </p:sp>
      <p:sp>
        <p:nvSpPr>
          <p:cNvPr id="118" name="Google Shape;118;g2a0bffe40c6_18_1594"/>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9" name="Google Shape;119;g2a0bffe40c6_18_1594"/>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Bullets">
  <p:cSld name="Image Left Bullets">
    <p:spTree>
      <p:nvGrpSpPr>
        <p:cNvPr id="120" name="Shape 120"/>
        <p:cNvGrpSpPr/>
        <p:nvPr/>
      </p:nvGrpSpPr>
      <p:grpSpPr>
        <a:xfrm>
          <a:off x="0" y="0"/>
          <a:ext cx="0" cy="0"/>
          <a:chOff x="0" y="0"/>
          <a:chExt cx="0" cy="0"/>
        </a:xfrm>
      </p:grpSpPr>
      <p:sp>
        <p:nvSpPr>
          <p:cNvPr id="121" name="Google Shape;121;g2a0bffe40c6_18_1601"/>
          <p:cNvSpPr/>
          <p:nvPr/>
        </p:nvSpPr>
        <p:spPr>
          <a:xfrm>
            <a:off x="0" y="0"/>
            <a:ext cx="24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2" name="Google Shape;122;g2a0bffe40c6_18_1601"/>
          <p:cNvSpPr/>
          <p:nvPr/>
        </p:nvSpPr>
        <p:spPr>
          <a:xfrm>
            <a:off x="6234906" y="767065"/>
            <a:ext cx="959700" cy="69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2a0bffe40c6_18_1601"/>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368300" lvl="0" marL="457200" algn="l">
              <a:lnSpc>
                <a:spcPct val="100000"/>
              </a:lnSpc>
              <a:spcBef>
                <a:spcPts val="1000"/>
              </a:spcBef>
              <a:spcAft>
                <a:spcPts val="0"/>
              </a:spcAft>
              <a:buClr>
                <a:schemeClr val="dk1"/>
              </a:buClr>
              <a:buSzPts val="2200"/>
              <a:buFont typeface="Arial"/>
              <a:buChar char="•"/>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4" name="Google Shape;124;g2a0bffe40c6_18_1601"/>
          <p:cNvSpPr/>
          <p:nvPr>
            <p:ph idx="2" type="pic"/>
          </p:nvPr>
        </p:nvSpPr>
        <p:spPr>
          <a:xfrm>
            <a:off x="952500" y="731838"/>
            <a:ext cx="4488000" cy="4811700"/>
          </a:xfrm>
          <a:prstGeom prst="roundRect">
            <a:avLst>
              <a:gd fmla="val 16667" name="adj"/>
            </a:avLst>
          </a:prstGeom>
          <a:noFill/>
          <a:ln>
            <a:noFill/>
          </a:ln>
        </p:spPr>
      </p:sp>
      <p:sp>
        <p:nvSpPr>
          <p:cNvPr id="125" name="Google Shape;125;g2a0bffe40c6_18_1601"/>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26" name="Google Shape;126;g2a0bffe40c6_18_1601"/>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Image Right">
    <p:spTree>
      <p:nvGrpSpPr>
        <p:cNvPr id="127" name="Shape 127"/>
        <p:cNvGrpSpPr/>
        <p:nvPr/>
      </p:nvGrpSpPr>
      <p:grpSpPr>
        <a:xfrm>
          <a:off x="0" y="0"/>
          <a:ext cx="0" cy="0"/>
          <a:chOff x="0" y="0"/>
          <a:chExt cx="0" cy="0"/>
        </a:xfrm>
      </p:grpSpPr>
      <p:sp>
        <p:nvSpPr>
          <p:cNvPr id="128" name="Google Shape;128;g2a0bffe40c6_18_1608"/>
          <p:cNvSpPr/>
          <p:nvPr/>
        </p:nvSpPr>
        <p:spPr>
          <a:xfrm>
            <a:off x="0" y="0"/>
            <a:ext cx="247200" cy="68580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g2a0bffe40c6_18_1608"/>
          <p:cNvSpPr/>
          <p:nvPr/>
        </p:nvSpPr>
        <p:spPr>
          <a:xfrm>
            <a:off x="1123428" y="767065"/>
            <a:ext cx="959700" cy="69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2a0bffe40c6_18_1608"/>
          <p:cNvSpPr txBox="1"/>
          <p:nvPr>
            <p:ph idx="1" type="body"/>
          </p:nvPr>
        </p:nvSpPr>
        <p:spPr>
          <a:xfrm>
            <a:off x="1006468"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g2a0bffe40c6_18_1608"/>
          <p:cNvSpPr/>
          <p:nvPr>
            <p:ph idx="2" type="pic"/>
          </p:nvPr>
        </p:nvSpPr>
        <p:spPr>
          <a:xfrm>
            <a:off x="6882791" y="731838"/>
            <a:ext cx="4488000" cy="4811700"/>
          </a:xfrm>
          <a:prstGeom prst="roundRect">
            <a:avLst>
              <a:gd fmla="val 16667" name="adj"/>
            </a:avLst>
          </a:prstGeom>
          <a:noFill/>
          <a:ln>
            <a:noFill/>
          </a:ln>
        </p:spPr>
      </p:sp>
      <p:sp>
        <p:nvSpPr>
          <p:cNvPr id="132" name="Google Shape;132;g2a0bffe40c6_18_1608"/>
          <p:cNvSpPr txBox="1"/>
          <p:nvPr>
            <p:ph idx="3" type="body"/>
          </p:nvPr>
        </p:nvSpPr>
        <p:spPr>
          <a:xfrm>
            <a:off x="972335"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3" name="Google Shape;133;g2a0bffe40c6_18_1608"/>
          <p:cNvPicPr preferRelativeResize="0"/>
          <p:nvPr/>
        </p:nvPicPr>
        <p:blipFill rotWithShape="1">
          <a:blip r:embed="rId2">
            <a:alphaModFix/>
          </a:blip>
          <a:srcRect b="0" l="0" r="0" t="0"/>
          <a:stretch/>
        </p:blipFill>
        <p:spPr>
          <a:xfrm>
            <a:off x="10665748" y="6137395"/>
            <a:ext cx="956889" cy="3795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blipFill>
          <a:blip r:embed="rId2">
            <a:alphaModFix/>
          </a:blip>
          <a:stretch>
            <a:fillRect/>
          </a:stretch>
        </a:blipFill>
      </p:bgPr>
    </p:bg>
    <p:spTree>
      <p:nvGrpSpPr>
        <p:cNvPr id="134" name="Shape 134"/>
        <p:cNvGrpSpPr/>
        <p:nvPr/>
      </p:nvGrpSpPr>
      <p:grpSpPr>
        <a:xfrm>
          <a:off x="0" y="0"/>
          <a:ext cx="0" cy="0"/>
          <a:chOff x="0" y="0"/>
          <a:chExt cx="0" cy="0"/>
        </a:xfrm>
      </p:grpSpPr>
      <p:grpSp>
        <p:nvGrpSpPr>
          <p:cNvPr id="135" name="Google Shape;135;g2a0bffe40c6_18_1615"/>
          <p:cNvGrpSpPr/>
          <p:nvPr/>
        </p:nvGrpSpPr>
        <p:grpSpPr>
          <a:xfrm>
            <a:off x="2824307" y="3457720"/>
            <a:ext cx="6584977" cy="1303296"/>
            <a:chOff x="3532486" y="4866290"/>
            <a:chExt cx="4726512" cy="935469"/>
          </a:xfrm>
        </p:grpSpPr>
        <p:pic>
          <p:nvPicPr>
            <p:cNvPr id="136" name="Google Shape;136;g2a0bffe40c6_18_1615"/>
            <p:cNvPicPr preferRelativeResize="0"/>
            <p:nvPr/>
          </p:nvPicPr>
          <p:blipFill rotWithShape="1">
            <a:blip r:embed="rId3">
              <a:alphaModFix/>
            </a:blip>
            <a:srcRect b="0" l="0" r="0" t="0"/>
            <a:stretch/>
          </p:blipFill>
          <p:spPr>
            <a:xfrm>
              <a:off x="5327112" y="4866290"/>
              <a:ext cx="2931886" cy="865335"/>
            </a:xfrm>
            <a:prstGeom prst="rect">
              <a:avLst/>
            </a:prstGeom>
            <a:noFill/>
            <a:ln>
              <a:noFill/>
            </a:ln>
          </p:spPr>
        </p:pic>
        <p:pic>
          <p:nvPicPr>
            <p:cNvPr id="137" name="Google Shape;137;g2a0bffe40c6_18_1615"/>
            <p:cNvPicPr preferRelativeResize="0"/>
            <p:nvPr/>
          </p:nvPicPr>
          <p:blipFill rotWithShape="1">
            <a:blip r:embed="rId4">
              <a:alphaModFix/>
            </a:blip>
            <a:srcRect b="0" l="0" r="0" t="0"/>
            <a:stretch/>
          </p:blipFill>
          <p:spPr>
            <a:xfrm>
              <a:off x="3532486" y="4936425"/>
              <a:ext cx="1645351" cy="865334"/>
            </a:xfrm>
            <a:prstGeom prst="rect">
              <a:avLst/>
            </a:prstGeom>
            <a:noFill/>
            <a:ln>
              <a:noFill/>
            </a:ln>
          </p:spPr>
        </p:pic>
      </p:grpSp>
      <p:sp>
        <p:nvSpPr>
          <p:cNvPr id="138" name="Google Shape;138;g2a0bffe40c6_18_1615"/>
          <p:cNvSpPr txBox="1"/>
          <p:nvPr/>
        </p:nvSpPr>
        <p:spPr>
          <a:xfrm>
            <a:off x="4503683" y="4877457"/>
            <a:ext cx="3184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139" name="Google Shape;139;g2a0bffe40c6_18_1615"/>
          <p:cNvSpPr txBox="1"/>
          <p:nvPr>
            <p:ph type="title"/>
          </p:nvPr>
        </p:nvSpPr>
        <p:spPr>
          <a:xfrm>
            <a:off x="838200" y="2010731"/>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dient">
  <p:cSld name="Section Header Gradient">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g2a0bffe40c6_18_670"/>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45" name="Google Shape;145;g2a0bffe40c6_18_670"/>
          <p:cNvPicPr preferRelativeResize="0"/>
          <p:nvPr/>
        </p:nvPicPr>
        <p:blipFill rotWithShape="1">
          <a:blip r:embed="rId3">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146" name="Shape 146"/>
        <p:cNvGrpSpPr/>
        <p:nvPr/>
      </p:nvGrpSpPr>
      <p:grpSpPr>
        <a:xfrm>
          <a:off x="0" y="0"/>
          <a:ext cx="0" cy="0"/>
          <a:chOff x="0" y="0"/>
          <a:chExt cx="0" cy="0"/>
        </a:xfrm>
      </p:grpSpPr>
      <p:sp>
        <p:nvSpPr>
          <p:cNvPr id="147" name="Google Shape;147;g2a0bffe40c6_18_680"/>
          <p:cNvSpPr/>
          <p:nvPr/>
        </p:nvSpPr>
        <p:spPr>
          <a:xfrm>
            <a:off x="1951192" y="787513"/>
            <a:ext cx="959700" cy="69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8" name="Google Shape;148;g2a0bffe40c6_18_680"/>
          <p:cNvSpPr/>
          <p:nvPr/>
        </p:nvSpPr>
        <p:spPr>
          <a:xfrm>
            <a:off x="0" y="0"/>
            <a:ext cx="24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9" name="Google Shape;149;g2a0bffe40c6_18_680"/>
          <p:cNvSpPr txBox="1"/>
          <p:nvPr>
            <p:ph idx="1" type="body"/>
          </p:nvPr>
        </p:nvSpPr>
        <p:spPr>
          <a:xfrm>
            <a:off x="1814513" y="2245970"/>
            <a:ext cx="8020500" cy="33306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2a0bffe40c6_18_680"/>
          <p:cNvSpPr txBox="1"/>
          <p:nvPr>
            <p:ph idx="2" type="body"/>
          </p:nvPr>
        </p:nvSpPr>
        <p:spPr>
          <a:xfrm>
            <a:off x="1804574" y="923651"/>
            <a:ext cx="8020200" cy="10938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1" name="Google Shape;151;g2a0bffe40c6_18_680"/>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Image Right">
    <p:spTree>
      <p:nvGrpSpPr>
        <p:cNvPr id="152" name="Shape 152"/>
        <p:cNvGrpSpPr/>
        <p:nvPr/>
      </p:nvGrpSpPr>
      <p:grpSpPr>
        <a:xfrm>
          <a:off x="0" y="0"/>
          <a:ext cx="0" cy="0"/>
          <a:chOff x="0" y="0"/>
          <a:chExt cx="0" cy="0"/>
        </a:xfrm>
      </p:grpSpPr>
      <p:sp>
        <p:nvSpPr>
          <p:cNvPr id="153" name="Google Shape;153;g2a0bffe40c6_18_686"/>
          <p:cNvSpPr/>
          <p:nvPr/>
        </p:nvSpPr>
        <p:spPr>
          <a:xfrm>
            <a:off x="0" y="0"/>
            <a:ext cx="24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4" name="Google Shape;154;g2a0bffe40c6_18_686"/>
          <p:cNvSpPr/>
          <p:nvPr/>
        </p:nvSpPr>
        <p:spPr>
          <a:xfrm>
            <a:off x="1123428" y="767065"/>
            <a:ext cx="959700" cy="69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g2a0bffe40c6_18_686"/>
          <p:cNvSpPr txBox="1"/>
          <p:nvPr>
            <p:ph idx="1" type="body"/>
          </p:nvPr>
        </p:nvSpPr>
        <p:spPr>
          <a:xfrm>
            <a:off x="1006468"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2a0bffe40c6_18_686"/>
          <p:cNvSpPr/>
          <p:nvPr>
            <p:ph idx="2" type="pic"/>
          </p:nvPr>
        </p:nvSpPr>
        <p:spPr>
          <a:xfrm>
            <a:off x="6882791" y="731838"/>
            <a:ext cx="4488000" cy="4811700"/>
          </a:xfrm>
          <a:prstGeom prst="roundRect">
            <a:avLst>
              <a:gd fmla="val 16667" name="adj"/>
            </a:avLst>
          </a:prstGeom>
          <a:noFill/>
          <a:ln>
            <a:noFill/>
          </a:ln>
        </p:spPr>
      </p:sp>
      <p:sp>
        <p:nvSpPr>
          <p:cNvPr id="157" name="Google Shape;157;g2a0bffe40c6_18_686"/>
          <p:cNvSpPr txBox="1"/>
          <p:nvPr>
            <p:ph idx="3" type="body"/>
          </p:nvPr>
        </p:nvSpPr>
        <p:spPr>
          <a:xfrm>
            <a:off x="972335"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8" name="Google Shape;158;g2a0bffe40c6_18_686"/>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p:cSld name="Numbered List">
    <p:spTree>
      <p:nvGrpSpPr>
        <p:cNvPr id="159" name="Shape 159"/>
        <p:cNvGrpSpPr/>
        <p:nvPr/>
      </p:nvGrpSpPr>
      <p:grpSpPr>
        <a:xfrm>
          <a:off x="0" y="0"/>
          <a:ext cx="0" cy="0"/>
          <a:chOff x="0" y="0"/>
          <a:chExt cx="0" cy="0"/>
        </a:xfrm>
      </p:grpSpPr>
      <p:sp>
        <p:nvSpPr>
          <p:cNvPr id="160" name="Google Shape;160;g2a0bffe40c6_18_699"/>
          <p:cNvSpPr/>
          <p:nvPr/>
        </p:nvSpPr>
        <p:spPr>
          <a:xfrm>
            <a:off x="0" y="0"/>
            <a:ext cx="47550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g2a0bffe40c6_18_699"/>
          <p:cNvSpPr txBox="1"/>
          <p:nvPr>
            <p:ph type="ctrTitle"/>
          </p:nvPr>
        </p:nvSpPr>
        <p:spPr>
          <a:xfrm>
            <a:off x="652677" y="1386330"/>
            <a:ext cx="3514500" cy="3786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Verdan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2a0bffe40c6_18_699"/>
          <p:cNvSpPr/>
          <p:nvPr/>
        </p:nvSpPr>
        <p:spPr>
          <a:xfrm>
            <a:off x="5355772" y="1188720"/>
            <a:ext cx="979800" cy="979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1</a:t>
            </a:r>
            <a:endParaRPr b="0" i="0" sz="1400" u="none" cap="none" strike="noStrike">
              <a:solidFill>
                <a:srgbClr val="000000"/>
              </a:solidFill>
              <a:latin typeface="Arial"/>
              <a:ea typeface="Arial"/>
              <a:cs typeface="Arial"/>
              <a:sym typeface="Arial"/>
            </a:endParaRPr>
          </a:p>
        </p:txBody>
      </p:sp>
      <p:sp>
        <p:nvSpPr>
          <p:cNvPr id="163" name="Google Shape;163;g2a0bffe40c6_18_699"/>
          <p:cNvSpPr/>
          <p:nvPr/>
        </p:nvSpPr>
        <p:spPr>
          <a:xfrm>
            <a:off x="5403670" y="2939143"/>
            <a:ext cx="979800" cy="979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2</a:t>
            </a:r>
            <a:endParaRPr b="0" i="0" sz="1400" u="none" cap="none" strike="noStrike">
              <a:solidFill>
                <a:srgbClr val="000000"/>
              </a:solidFill>
              <a:latin typeface="Arial"/>
              <a:ea typeface="Arial"/>
              <a:cs typeface="Arial"/>
              <a:sym typeface="Arial"/>
            </a:endParaRPr>
          </a:p>
        </p:txBody>
      </p:sp>
      <p:sp>
        <p:nvSpPr>
          <p:cNvPr id="164" name="Google Shape;164;g2a0bffe40c6_18_699"/>
          <p:cNvSpPr/>
          <p:nvPr/>
        </p:nvSpPr>
        <p:spPr>
          <a:xfrm>
            <a:off x="5403670" y="4689566"/>
            <a:ext cx="979800" cy="9798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3</a:t>
            </a:r>
            <a:endParaRPr b="0" i="0" sz="1400" u="none" cap="none" strike="noStrike">
              <a:solidFill>
                <a:srgbClr val="000000"/>
              </a:solidFill>
              <a:latin typeface="Arial"/>
              <a:ea typeface="Arial"/>
              <a:cs typeface="Arial"/>
              <a:sym typeface="Arial"/>
            </a:endParaRPr>
          </a:p>
        </p:txBody>
      </p:sp>
      <p:sp>
        <p:nvSpPr>
          <p:cNvPr id="165" name="Google Shape;165;g2a0bffe40c6_18_699"/>
          <p:cNvSpPr txBox="1"/>
          <p:nvPr>
            <p:ph idx="1" type="body"/>
          </p:nvPr>
        </p:nvSpPr>
        <p:spPr>
          <a:xfrm>
            <a:off x="6643688" y="1188719"/>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g2a0bffe40c6_18_699"/>
          <p:cNvSpPr txBox="1"/>
          <p:nvPr>
            <p:ph idx="2" type="body"/>
          </p:nvPr>
        </p:nvSpPr>
        <p:spPr>
          <a:xfrm>
            <a:off x="6634202" y="2914738"/>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g2a0bffe40c6_18_699"/>
          <p:cNvSpPr txBox="1"/>
          <p:nvPr>
            <p:ph idx="3" type="body"/>
          </p:nvPr>
        </p:nvSpPr>
        <p:spPr>
          <a:xfrm>
            <a:off x="6612935" y="4651390"/>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8" name="Google Shape;168;g2a0bffe40c6_18_699"/>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169" name="Shape 169"/>
        <p:cNvGrpSpPr/>
        <p:nvPr/>
      </p:nvGrpSpPr>
      <p:grpSpPr>
        <a:xfrm>
          <a:off x="0" y="0"/>
          <a:ext cx="0" cy="0"/>
          <a:chOff x="0" y="0"/>
          <a:chExt cx="0" cy="0"/>
        </a:xfrm>
      </p:grpSpPr>
      <p:sp>
        <p:nvSpPr>
          <p:cNvPr id="170" name="Google Shape;170;g2a0bffe40c6_18_661"/>
          <p:cNvSpPr/>
          <p:nvPr/>
        </p:nvSpPr>
        <p:spPr>
          <a:xfrm>
            <a:off x="8169105" y="672122"/>
            <a:ext cx="959700" cy="963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g2a0bffe40c6_18_661"/>
          <p:cNvSpPr txBox="1"/>
          <p:nvPr>
            <p:ph type="ctrTitle"/>
          </p:nvPr>
        </p:nvSpPr>
        <p:spPr>
          <a:xfrm>
            <a:off x="8051538" y="909505"/>
            <a:ext cx="3657000" cy="3082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2a0bffe40c6_18_661"/>
          <p:cNvSpPr txBox="1"/>
          <p:nvPr/>
        </p:nvSpPr>
        <p:spPr>
          <a:xfrm>
            <a:off x="8564141" y="6173058"/>
            <a:ext cx="2631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173" name="Google Shape;173;g2a0bffe40c6_18_661"/>
          <p:cNvSpPr/>
          <p:nvPr>
            <p:ph idx="2" type="pic"/>
          </p:nvPr>
        </p:nvSpPr>
        <p:spPr>
          <a:xfrm>
            <a:off x="483326" y="390974"/>
            <a:ext cx="6936300" cy="6076200"/>
          </a:xfrm>
          <a:prstGeom prst="roundRect">
            <a:avLst>
              <a:gd fmla="val 16667" name="adj"/>
            </a:avLst>
          </a:prstGeom>
          <a:noFill/>
          <a:ln>
            <a:noFill/>
          </a:ln>
        </p:spPr>
      </p:sp>
      <p:grpSp>
        <p:nvGrpSpPr>
          <p:cNvPr id="174" name="Google Shape;174;g2a0bffe40c6_18_661"/>
          <p:cNvGrpSpPr/>
          <p:nvPr/>
        </p:nvGrpSpPr>
        <p:grpSpPr>
          <a:xfrm>
            <a:off x="7902001" y="5033537"/>
            <a:ext cx="3830118" cy="914958"/>
            <a:chOff x="7948893" y="5033537"/>
            <a:chExt cx="3830118" cy="914958"/>
          </a:xfrm>
        </p:grpSpPr>
        <p:pic>
          <p:nvPicPr>
            <p:cNvPr id="175" name="Google Shape;175;g2a0bffe40c6_18_661"/>
            <p:cNvPicPr preferRelativeResize="0"/>
            <p:nvPr/>
          </p:nvPicPr>
          <p:blipFill rotWithShape="1">
            <a:blip r:embed="rId2">
              <a:alphaModFix/>
            </a:blip>
            <a:srcRect b="0" l="0" r="0" t="0"/>
            <a:stretch/>
          </p:blipFill>
          <p:spPr>
            <a:xfrm>
              <a:off x="9684897" y="5047391"/>
              <a:ext cx="2094114" cy="901104"/>
            </a:xfrm>
            <a:prstGeom prst="rect">
              <a:avLst/>
            </a:prstGeom>
            <a:noFill/>
            <a:ln>
              <a:noFill/>
            </a:ln>
          </p:spPr>
        </p:pic>
        <p:cxnSp>
          <p:nvCxnSpPr>
            <p:cNvPr id="176" name="Google Shape;176;g2a0bffe40c6_18_661"/>
            <p:cNvCxnSpPr/>
            <p:nvPr/>
          </p:nvCxnSpPr>
          <p:spPr>
            <a:xfrm>
              <a:off x="9542583" y="5122985"/>
              <a:ext cx="0" cy="715200"/>
            </a:xfrm>
            <a:prstGeom prst="straightConnector1">
              <a:avLst/>
            </a:prstGeom>
            <a:noFill/>
            <a:ln cap="flat" cmpd="sng" w="19050">
              <a:solidFill>
                <a:schemeClr val="dk1"/>
              </a:solidFill>
              <a:prstDash val="solid"/>
              <a:miter lim="800000"/>
              <a:headEnd len="sm" w="sm" type="none"/>
              <a:tailEnd len="sm" w="sm" type="none"/>
            </a:ln>
          </p:spPr>
        </p:cxnSp>
        <p:pic>
          <p:nvPicPr>
            <p:cNvPr id="177" name="Google Shape;177;g2a0bffe40c6_18_661"/>
            <p:cNvPicPr preferRelativeResize="0"/>
            <p:nvPr/>
          </p:nvPicPr>
          <p:blipFill rotWithShape="1">
            <a:blip r:embed="rId3">
              <a:alphaModFix/>
            </a:blip>
            <a:srcRect b="0" l="0" r="0" t="0"/>
            <a:stretch/>
          </p:blipFill>
          <p:spPr>
            <a:xfrm>
              <a:off x="7948893" y="5033537"/>
              <a:ext cx="1428750" cy="901700"/>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p:cSld name="Image Left">
    <p:spTree>
      <p:nvGrpSpPr>
        <p:cNvPr id="178" name="Shape 178"/>
        <p:cNvGrpSpPr/>
        <p:nvPr/>
      </p:nvGrpSpPr>
      <p:grpSpPr>
        <a:xfrm>
          <a:off x="0" y="0"/>
          <a:ext cx="0" cy="0"/>
          <a:chOff x="0" y="0"/>
          <a:chExt cx="0" cy="0"/>
        </a:xfrm>
      </p:grpSpPr>
      <p:sp>
        <p:nvSpPr>
          <p:cNvPr id="179" name="Google Shape;179;g2a0bffe40c6_18_673"/>
          <p:cNvSpPr/>
          <p:nvPr/>
        </p:nvSpPr>
        <p:spPr>
          <a:xfrm>
            <a:off x="0" y="0"/>
            <a:ext cx="24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g2a0bffe40c6_18_673"/>
          <p:cNvSpPr/>
          <p:nvPr/>
        </p:nvSpPr>
        <p:spPr>
          <a:xfrm>
            <a:off x="6234906" y="767065"/>
            <a:ext cx="959700" cy="69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g2a0bffe40c6_18_673"/>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g2a0bffe40c6_18_673"/>
          <p:cNvSpPr/>
          <p:nvPr>
            <p:ph idx="2" type="pic"/>
          </p:nvPr>
        </p:nvSpPr>
        <p:spPr>
          <a:xfrm>
            <a:off x="952500" y="731838"/>
            <a:ext cx="4488000" cy="4811700"/>
          </a:xfrm>
          <a:prstGeom prst="roundRect">
            <a:avLst>
              <a:gd fmla="val 16667" name="adj"/>
            </a:avLst>
          </a:prstGeom>
          <a:noFill/>
          <a:ln>
            <a:noFill/>
          </a:ln>
        </p:spPr>
      </p:sp>
      <p:sp>
        <p:nvSpPr>
          <p:cNvPr id="183" name="Google Shape;183;g2a0bffe40c6_18_673"/>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84" name="Google Shape;184;g2a0bffe40c6_18_673"/>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Gradient">
  <p:cSld name="Section Header Gradient">
    <p:bg>
      <p:bgPr>
        <a:blipFill>
          <a:blip r:embed="rId2">
            <a:alphaModFix/>
          </a:blip>
          <a:stretch>
            <a:fillRect/>
          </a:stretch>
        </a:blipFill>
      </p:bgPr>
    </p:bg>
    <p:spTree>
      <p:nvGrpSpPr>
        <p:cNvPr id="22" name="Shape 22"/>
        <p:cNvGrpSpPr/>
        <p:nvPr/>
      </p:nvGrpSpPr>
      <p:grpSpPr>
        <a:xfrm>
          <a:off x="0" y="0"/>
          <a:ext cx="0" cy="0"/>
          <a:chOff x="0" y="0"/>
          <a:chExt cx="0" cy="0"/>
        </a:xfrm>
      </p:grpSpPr>
      <p:pic>
        <p:nvPicPr>
          <p:cNvPr id="23" name="Google Shape;23;p14"/>
          <p:cNvPicPr preferRelativeResize="0"/>
          <p:nvPr/>
        </p:nvPicPr>
        <p:blipFill rotWithShape="1">
          <a:blip r:embed="rId3">
            <a:alphaModFix/>
          </a:blip>
          <a:srcRect b="0" l="0" r="0" t="0"/>
          <a:stretch/>
        </p:blipFill>
        <p:spPr>
          <a:xfrm>
            <a:off x="10758213" y="6116594"/>
            <a:ext cx="998213" cy="338609"/>
          </a:xfrm>
          <a:prstGeom prst="rect">
            <a:avLst/>
          </a:prstGeom>
          <a:noFill/>
          <a:ln>
            <a:noFill/>
          </a:ln>
        </p:spPr>
      </p:pic>
      <p:sp>
        <p:nvSpPr>
          <p:cNvPr id="24" name="Google Shape;24;p14"/>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blipFill>
          <a:blip r:embed="rId2">
            <a:alphaModFix/>
          </a:blip>
          <a:stretch>
            <a:fillRect/>
          </a:stretch>
        </a:blipFill>
      </p:bgPr>
    </p:bg>
    <p:spTree>
      <p:nvGrpSpPr>
        <p:cNvPr id="185" name="Shape 185"/>
        <p:cNvGrpSpPr/>
        <p:nvPr/>
      </p:nvGrpSpPr>
      <p:grpSpPr>
        <a:xfrm>
          <a:off x="0" y="0"/>
          <a:ext cx="0" cy="0"/>
          <a:chOff x="0" y="0"/>
          <a:chExt cx="0" cy="0"/>
        </a:xfrm>
      </p:grpSpPr>
      <p:grpSp>
        <p:nvGrpSpPr>
          <p:cNvPr id="186" name="Google Shape;186;g2a0bffe40c6_18_693"/>
          <p:cNvGrpSpPr/>
          <p:nvPr/>
        </p:nvGrpSpPr>
        <p:grpSpPr>
          <a:xfrm>
            <a:off x="2824307" y="3457720"/>
            <a:ext cx="6584977" cy="1303296"/>
            <a:chOff x="3532486" y="4866290"/>
            <a:chExt cx="4726512" cy="935469"/>
          </a:xfrm>
        </p:grpSpPr>
        <p:pic>
          <p:nvPicPr>
            <p:cNvPr id="187" name="Google Shape;187;g2a0bffe40c6_18_693"/>
            <p:cNvPicPr preferRelativeResize="0"/>
            <p:nvPr/>
          </p:nvPicPr>
          <p:blipFill rotWithShape="1">
            <a:blip r:embed="rId3">
              <a:alphaModFix/>
            </a:blip>
            <a:srcRect b="0" l="0" r="0" t="0"/>
            <a:stretch/>
          </p:blipFill>
          <p:spPr>
            <a:xfrm>
              <a:off x="5327112" y="4866290"/>
              <a:ext cx="2931886" cy="865335"/>
            </a:xfrm>
            <a:prstGeom prst="rect">
              <a:avLst/>
            </a:prstGeom>
            <a:noFill/>
            <a:ln>
              <a:noFill/>
            </a:ln>
          </p:spPr>
        </p:pic>
        <p:pic>
          <p:nvPicPr>
            <p:cNvPr id="188" name="Google Shape;188;g2a0bffe40c6_18_693"/>
            <p:cNvPicPr preferRelativeResize="0"/>
            <p:nvPr/>
          </p:nvPicPr>
          <p:blipFill rotWithShape="1">
            <a:blip r:embed="rId4">
              <a:alphaModFix/>
            </a:blip>
            <a:srcRect b="0" l="0" r="0" t="0"/>
            <a:stretch/>
          </p:blipFill>
          <p:spPr>
            <a:xfrm>
              <a:off x="3532486" y="4936425"/>
              <a:ext cx="1645351" cy="865334"/>
            </a:xfrm>
            <a:prstGeom prst="rect">
              <a:avLst/>
            </a:prstGeom>
            <a:noFill/>
            <a:ln>
              <a:noFill/>
            </a:ln>
          </p:spPr>
        </p:pic>
      </p:grpSp>
      <p:sp>
        <p:nvSpPr>
          <p:cNvPr id="189" name="Google Shape;189;g2a0bffe40c6_18_693"/>
          <p:cNvSpPr txBox="1"/>
          <p:nvPr/>
        </p:nvSpPr>
        <p:spPr>
          <a:xfrm>
            <a:off x="4503683" y="4877457"/>
            <a:ext cx="3184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190" name="Google Shape;190;g2a0bffe40c6_18_693"/>
          <p:cNvSpPr txBox="1"/>
          <p:nvPr>
            <p:ph type="title"/>
          </p:nvPr>
        </p:nvSpPr>
        <p:spPr>
          <a:xfrm>
            <a:off x="838200" y="2010731"/>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91" name="Shape 191"/>
        <p:cNvGrpSpPr/>
        <p:nvPr/>
      </p:nvGrpSpPr>
      <p:grpSpPr>
        <a:xfrm>
          <a:off x="0" y="0"/>
          <a:ext cx="0" cy="0"/>
          <a:chOff x="0" y="0"/>
          <a:chExt cx="0" cy="0"/>
        </a:xfrm>
      </p:grpSpPr>
      <p:sp>
        <p:nvSpPr>
          <p:cNvPr id="192" name="Google Shape;192;g2a0bffe40c6_18_709"/>
          <p:cNvSpPr/>
          <p:nvPr/>
        </p:nvSpPr>
        <p:spPr>
          <a:xfrm>
            <a:off x="0" y="0"/>
            <a:ext cx="24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3" name="Google Shape;193;g2a0bffe40c6_18_709"/>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olid">
  <p:cSld name="Section Header Solid">
    <p:bg>
      <p:bgPr>
        <a:solidFill>
          <a:schemeClr val="accent2"/>
        </a:solidFill>
      </p:bgPr>
    </p:bg>
    <p:spTree>
      <p:nvGrpSpPr>
        <p:cNvPr id="194" name="Shape 194"/>
        <p:cNvGrpSpPr/>
        <p:nvPr/>
      </p:nvGrpSpPr>
      <p:grpSpPr>
        <a:xfrm>
          <a:off x="0" y="0"/>
          <a:ext cx="0" cy="0"/>
          <a:chOff x="0" y="0"/>
          <a:chExt cx="0" cy="0"/>
        </a:xfrm>
      </p:grpSpPr>
      <p:sp>
        <p:nvSpPr>
          <p:cNvPr id="195" name="Google Shape;195;g2a0bffe40c6_18_712"/>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6" name="Google Shape;196;g2a0bffe40c6_18_712"/>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bg>
      <p:bgPr>
        <a:solidFill>
          <a:schemeClr val="accent2"/>
        </a:solidFill>
      </p:bgPr>
    </p:bg>
    <p:spTree>
      <p:nvGrpSpPr>
        <p:cNvPr id="197" name="Shape 197"/>
        <p:cNvGrpSpPr/>
        <p:nvPr/>
      </p:nvGrpSpPr>
      <p:grpSpPr>
        <a:xfrm>
          <a:off x="0" y="0"/>
          <a:ext cx="0" cy="0"/>
          <a:chOff x="0" y="0"/>
          <a:chExt cx="0" cy="0"/>
        </a:xfrm>
      </p:grpSpPr>
      <p:sp>
        <p:nvSpPr>
          <p:cNvPr id="198" name="Google Shape;198;g2a0bffe40c6_18_715"/>
          <p:cNvSpPr/>
          <p:nvPr>
            <p:ph idx="2" type="pic"/>
          </p:nvPr>
        </p:nvSpPr>
        <p:spPr>
          <a:xfrm>
            <a:off x="149225" y="138113"/>
            <a:ext cx="11876100" cy="6592800"/>
          </a:xfrm>
          <a:prstGeom prst="roundRect">
            <a:avLst>
              <a:gd fmla="val 16667" name="adj"/>
            </a:avLst>
          </a:prstGeom>
          <a:no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Left Bullets">
  <p:cSld name="Image Left Bullets">
    <p:spTree>
      <p:nvGrpSpPr>
        <p:cNvPr id="199" name="Shape 199"/>
        <p:cNvGrpSpPr/>
        <p:nvPr/>
      </p:nvGrpSpPr>
      <p:grpSpPr>
        <a:xfrm>
          <a:off x="0" y="0"/>
          <a:ext cx="0" cy="0"/>
          <a:chOff x="0" y="0"/>
          <a:chExt cx="0" cy="0"/>
        </a:xfrm>
      </p:grpSpPr>
      <p:sp>
        <p:nvSpPr>
          <p:cNvPr id="200" name="Google Shape;200;g2a0bffe40c6_18_717"/>
          <p:cNvSpPr/>
          <p:nvPr/>
        </p:nvSpPr>
        <p:spPr>
          <a:xfrm>
            <a:off x="0" y="0"/>
            <a:ext cx="247200"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1" name="Google Shape;201;g2a0bffe40c6_18_717"/>
          <p:cNvSpPr/>
          <p:nvPr/>
        </p:nvSpPr>
        <p:spPr>
          <a:xfrm>
            <a:off x="6234906" y="767065"/>
            <a:ext cx="959700" cy="699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g2a0bffe40c6_18_717"/>
          <p:cNvSpPr txBox="1"/>
          <p:nvPr>
            <p:ph idx="1" type="body"/>
          </p:nvPr>
        </p:nvSpPr>
        <p:spPr>
          <a:xfrm>
            <a:off x="6138531" y="2026243"/>
            <a:ext cx="5370900" cy="3609000"/>
          </a:xfrm>
          <a:prstGeom prst="rect">
            <a:avLst/>
          </a:prstGeom>
          <a:noFill/>
          <a:ln>
            <a:noFill/>
          </a:ln>
        </p:spPr>
        <p:txBody>
          <a:bodyPr anchorCtr="0" anchor="t" bIns="45700" lIns="91425" spcFirstLastPara="1" rIns="91425" wrap="square" tIns="45700">
            <a:noAutofit/>
          </a:bodyPr>
          <a:lstStyle>
            <a:lvl1pPr indent="-368300" lvl="0" marL="457200" algn="l">
              <a:lnSpc>
                <a:spcPct val="100000"/>
              </a:lnSpc>
              <a:spcBef>
                <a:spcPts val="1000"/>
              </a:spcBef>
              <a:spcAft>
                <a:spcPts val="0"/>
              </a:spcAft>
              <a:buClr>
                <a:schemeClr val="dk1"/>
              </a:buClr>
              <a:buSzPts val="2200"/>
              <a:buFont typeface="Arial"/>
              <a:buChar char="•"/>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g2a0bffe40c6_18_717"/>
          <p:cNvSpPr/>
          <p:nvPr>
            <p:ph idx="2" type="pic"/>
          </p:nvPr>
        </p:nvSpPr>
        <p:spPr>
          <a:xfrm>
            <a:off x="952500" y="731838"/>
            <a:ext cx="4488000" cy="4811700"/>
          </a:xfrm>
          <a:prstGeom prst="roundRect">
            <a:avLst>
              <a:gd fmla="val 16667" name="adj"/>
            </a:avLst>
          </a:prstGeom>
          <a:noFill/>
          <a:ln>
            <a:noFill/>
          </a:ln>
        </p:spPr>
      </p:sp>
      <p:sp>
        <p:nvSpPr>
          <p:cNvPr id="204" name="Google Shape;204;g2a0bffe40c6_18_717"/>
          <p:cNvSpPr txBox="1"/>
          <p:nvPr>
            <p:ph idx="3" type="body"/>
          </p:nvPr>
        </p:nvSpPr>
        <p:spPr>
          <a:xfrm>
            <a:off x="6105939"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5" name="Google Shape;205;g2a0bffe40c6_18_717"/>
          <p:cNvPicPr preferRelativeResize="0"/>
          <p:nvPr/>
        </p:nvPicPr>
        <p:blipFill rotWithShape="1">
          <a:blip r:embed="rId2">
            <a:alphaModFix/>
          </a:blip>
          <a:srcRect b="0" l="0" r="0" t="0"/>
          <a:stretch/>
        </p:blipFill>
        <p:spPr>
          <a:xfrm>
            <a:off x="10679723" y="6137395"/>
            <a:ext cx="882050" cy="3795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6" name="Shape 206"/>
        <p:cNvGrpSpPr/>
        <p:nvPr/>
      </p:nvGrpSpPr>
      <p:grpSpPr>
        <a:xfrm>
          <a:off x="0" y="0"/>
          <a:ext cx="0" cy="0"/>
          <a:chOff x="0" y="0"/>
          <a:chExt cx="0" cy="0"/>
        </a:xfrm>
      </p:grpSpPr>
      <p:sp>
        <p:nvSpPr>
          <p:cNvPr id="207" name="Google Shape;207;g2a0bffe40c6_18_724"/>
          <p:cNvSpPr txBox="1"/>
          <p:nvPr>
            <p:ph idx="10" type="dt"/>
          </p:nvPr>
        </p:nvSpPr>
        <p:spPr>
          <a:xfrm>
            <a:off x="304800" y="4237567"/>
            <a:ext cx="1422300" cy="243300"/>
          </a:xfrm>
          <a:prstGeom prst="rect">
            <a:avLst/>
          </a:prstGeom>
          <a:noFill/>
          <a:ln>
            <a:noFill/>
          </a:ln>
        </p:spPr>
        <p:txBody>
          <a:bodyPr anchorCtr="0" anchor="ctr" bIns="30475" lIns="60950" spcFirstLastPara="1" rIns="60950" wrap="square" tIns="30475">
            <a:noAutofit/>
          </a:bodyPr>
          <a:lstStyle>
            <a:lvl1pPr lvl="0"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8" name="Google Shape;208;g2a0bffe40c6_18_724"/>
          <p:cNvSpPr txBox="1"/>
          <p:nvPr>
            <p:ph idx="11" type="ftr"/>
          </p:nvPr>
        </p:nvSpPr>
        <p:spPr>
          <a:xfrm>
            <a:off x="2082800" y="4237567"/>
            <a:ext cx="1930500" cy="243300"/>
          </a:xfrm>
          <a:prstGeom prst="rect">
            <a:avLst/>
          </a:prstGeom>
          <a:noFill/>
          <a:ln>
            <a:noFill/>
          </a:ln>
        </p:spPr>
        <p:txBody>
          <a:bodyPr anchorCtr="0" anchor="ctr" bIns="30475" lIns="60950" spcFirstLastPara="1" rIns="60950" wrap="square" tIns="30475">
            <a:noAutofit/>
          </a:bodyPr>
          <a:lstStyle>
            <a:lvl1pPr lvl="0" marR="0" algn="ctr">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1pPr>
            <a:lvl2pPr lvl="1"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900"/>
              <a:buFont typeface="Arial"/>
              <a:buNone/>
              <a:defRPr b="0" i="0" sz="900" u="none" cap="none" strike="noStrike">
                <a:solidFill>
                  <a:srgbClr val="000000"/>
                </a:solidFill>
                <a:latin typeface="Arial"/>
                <a:ea typeface="Arial"/>
                <a:cs typeface="Arial"/>
                <a:sym typeface="Arial"/>
              </a:defRPr>
            </a:lvl9pPr>
          </a:lstStyle>
          <a:p/>
        </p:txBody>
      </p:sp>
      <p:sp>
        <p:nvSpPr>
          <p:cNvPr id="209" name="Google Shape;209;g2a0bffe40c6_18_724"/>
          <p:cNvSpPr txBox="1"/>
          <p:nvPr>
            <p:ph idx="12" type="sldNum"/>
          </p:nvPr>
        </p:nvSpPr>
        <p:spPr>
          <a:xfrm>
            <a:off x="4368800" y="4237567"/>
            <a:ext cx="1422300" cy="243300"/>
          </a:xfrm>
          <a:prstGeom prst="rect">
            <a:avLst/>
          </a:prstGeom>
          <a:noFill/>
          <a:ln>
            <a:noFill/>
          </a:ln>
        </p:spPr>
        <p:txBody>
          <a:bodyPr anchorCtr="0" anchor="ctr" bIns="30475" lIns="60950" spcFirstLastPara="1" rIns="60950" wrap="square" tIns="30475">
            <a:noAutofit/>
          </a:bodyPr>
          <a:lstStyle>
            <a:lvl1pPr indent="0" lvl="0"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800"/>
              <a:buFont typeface="Arial"/>
              <a:buNone/>
              <a:defRPr b="0" i="0" sz="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10" name="Shape 210"/>
        <p:cNvGrpSpPr/>
        <p:nvPr/>
      </p:nvGrpSpPr>
      <p:grpSpPr>
        <a:xfrm>
          <a:off x="0" y="0"/>
          <a:ext cx="0" cy="0"/>
          <a:chOff x="0" y="0"/>
          <a:chExt cx="0" cy="0"/>
        </a:xfrm>
      </p:grpSpPr>
      <p:sp>
        <p:nvSpPr>
          <p:cNvPr id="211" name="Google Shape;211;g2a0bffe40c6_18_728"/>
          <p:cNvSpPr txBox="1"/>
          <p:nvPr>
            <p:ph type="title"/>
          </p:nvPr>
        </p:nvSpPr>
        <p:spPr>
          <a:xfrm>
            <a:off x="415600" y="421233"/>
            <a:ext cx="11360700" cy="11085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900"/>
              <a:buNone/>
              <a:defRPr/>
            </a:lvl1pPr>
            <a:lvl2pPr lvl="1" algn="l">
              <a:lnSpc>
                <a:spcPct val="100000"/>
              </a:lnSpc>
              <a:spcBef>
                <a:spcPts val="0"/>
              </a:spcBef>
              <a:spcAft>
                <a:spcPts val="0"/>
              </a:spcAft>
              <a:buSzPts val="900"/>
              <a:buNone/>
              <a:defRPr/>
            </a:lvl2pPr>
            <a:lvl3pPr lvl="2" algn="l">
              <a:lnSpc>
                <a:spcPct val="100000"/>
              </a:lnSpc>
              <a:spcBef>
                <a:spcPts val="0"/>
              </a:spcBef>
              <a:spcAft>
                <a:spcPts val="0"/>
              </a:spcAft>
              <a:buSzPts val="900"/>
              <a:buNone/>
              <a:defRPr/>
            </a:lvl3pPr>
            <a:lvl4pPr lvl="3" algn="l">
              <a:lnSpc>
                <a:spcPct val="100000"/>
              </a:lnSpc>
              <a:spcBef>
                <a:spcPts val="0"/>
              </a:spcBef>
              <a:spcAft>
                <a:spcPts val="0"/>
              </a:spcAft>
              <a:buSzPts val="900"/>
              <a:buNone/>
              <a:defRPr/>
            </a:lvl4pPr>
            <a:lvl5pPr lvl="4" algn="l">
              <a:lnSpc>
                <a:spcPct val="100000"/>
              </a:lnSpc>
              <a:spcBef>
                <a:spcPts val="0"/>
              </a:spcBef>
              <a:spcAft>
                <a:spcPts val="0"/>
              </a:spcAft>
              <a:buSzPts val="900"/>
              <a:buNone/>
              <a:defRPr/>
            </a:lvl5pPr>
            <a:lvl6pPr lvl="5" algn="l">
              <a:lnSpc>
                <a:spcPct val="100000"/>
              </a:lnSpc>
              <a:spcBef>
                <a:spcPts val="0"/>
              </a:spcBef>
              <a:spcAft>
                <a:spcPts val="0"/>
              </a:spcAft>
              <a:buSzPts val="900"/>
              <a:buNone/>
              <a:defRPr/>
            </a:lvl6pPr>
            <a:lvl7pPr lvl="6" algn="l">
              <a:lnSpc>
                <a:spcPct val="100000"/>
              </a:lnSpc>
              <a:spcBef>
                <a:spcPts val="0"/>
              </a:spcBef>
              <a:spcAft>
                <a:spcPts val="0"/>
              </a:spcAft>
              <a:buSzPts val="900"/>
              <a:buNone/>
              <a:defRPr/>
            </a:lvl7pPr>
            <a:lvl8pPr lvl="7" algn="l">
              <a:lnSpc>
                <a:spcPct val="100000"/>
              </a:lnSpc>
              <a:spcBef>
                <a:spcPts val="0"/>
              </a:spcBef>
              <a:spcAft>
                <a:spcPts val="0"/>
              </a:spcAft>
              <a:buSzPts val="900"/>
              <a:buNone/>
              <a:defRPr/>
            </a:lvl8pPr>
            <a:lvl9pPr lvl="8" algn="l">
              <a:lnSpc>
                <a:spcPct val="100000"/>
              </a:lnSpc>
              <a:spcBef>
                <a:spcPts val="0"/>
              </a:spcBef>
              <a:spcAft>
                <a:spcPts val="0"/>
              </a:spcAft>
              <a:buSzPts val="900"/>
              <a:buNone/>
              <a:defRPr/>
            </a:lvl9pPr>
          </a:lstStyle>
          <a:p/>
        </p:txBody>
      </p:sp>
      <p:sp>
        <p:nvSpPr>
          <p:cNvPr id="212" name="Google Shape;212;g2a0bffe40c6_18_728"/>
          <p:cNvSpPr txBox="1"/>
          <p:nvPr>
            <p:ph idx="1" type="body"/>
          </p:nvPr>
        </p:nvSpPr>
        <p:spPr>
          <a:xfrm>
            <a:off x="415600" y="1633633"/>
            <a:ext cx="5333100" cy="4472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900"/>
              <a:buNone/>
              <a:defRPr sz="1900"/>
            </a:lvl1pPr>
            <a:lvl2pPr indent="-228600" lvl="1" marL="914400" algn="l">
              <a:lnSpc>
                <a:spcPct val="100000"/>
              </a:lnSpc>
              <a:spcBef>
                <a:spcPts val="0"/>
              </a:spcBef>
              <a:spcAft>
                <a:spcPts val="0"/>
              </a:spcAft>
              <a:buSzPts val="1600"/>
              <a:buNone/>
              <a:defRPr sz="1600"/>
            </a:lvl2pPr>
            <a:lvl3pPr indent="-228600" lvl="2" marL="1371600" algn="l">
              <a:lnSpc>
                <a:spcPct val="100000"/>
              </a:lnSpc>
              <a:spcBef>
                <a:spcPts val="0"/>
              </a:spcBef>
              <a:spcAft>
                <a:spcPts val="0"/>
              </a:spcAft>
              <a:buSzPts val="1600"/>
              <a:buNone/>
              <a:defRPr sz="1600"/>
            </a:lvl3pPr>
            <a:lvl4pPr indent="-228600" lvl="3" marL="1828800" algn="l">
              <a:lnSpc>
                <a:spcPct val="100000"/>
              </a:lnSpc>
              <a:spcBef>
                <a:spcPts val="0"/>
              </a:spcBef>
              <a:spcAft>
                <a:spcPts val="0"/>
              </a:spcAft>
              <a:buSzPts val="1600"/>
              <a:buNone/>
              <a:defRPr sz="1600"/>
            </a:lvl4pPr>
            <a:lvl5pPr indent="-228600" lvl="4" marL="2286000" algn="l">
              <a:lnSpc>
                <a:spcPct val="100000"/>
              </a:lnSpc>
              <a:spcBef>
                <a:spcPts val="0"/>
              </a:spcBef>
              <a:spcAft>
                <a:spcPts val="0"/>
              </a:spcAft>
              <a:buSzPts val="1600"/>
              <a:buNone/>
              <a:defRPr sz="1600"/>
            </a:lvl5pPr>
            <a:lvl6pPr indent="-228600" lvl="5" marL="2743200" algn="l">
              <a:lnSpc>
                <a:spcPct val="100000"/>
              </a:lnSpc>
              <a:spcBef>
                <a:spcPts val="0"/>
              </a:spcBef>
              <a:spcAft>
                <a:spcPts val="0"/>
              </a:spcAft>
              <a:buSzPts val="1600"/>
              <a:buNone/>
              <a:defRPr sz="1600"/>
            </a:lvl6pPr>
            <a:lvl7pPr indent="-228600" lvl="6" marL="3200400" algn="l">
              <a:lnSpc>
                <a:spcPct val="100000"/>
              </a:lnSpc>
              <a:spcBef>
                <a:spcPts val="0"/>
              </a:spcBef>
              <a:spcAft>
                <a:spcPts val="0"/>
              </a:spcAft>
              <a:buSzPts val="1600"/>
              <a:buNone/>
              <a:defRPr sz="1600"/>
            </a:lvl7pPr>
            <a:lvl8pPr indent="-228600" lvl="7" marL="3657600" algn="l">
              <a:lnSpc>
                <a:spcPct val="100000"/>
              </a:lnSpc>
              <a:spcBef>
                <a:spcPts val="0"/>
              </a:spcBef>
              <a:spcAft>
                <a:spcPts val="0"/>
              </a:spcAft>
              <a:buSzPts val="1600"/>
              <a:buNone/>
              <a:defRPr sz="1600"/>
            </a:lvl8pPr>
            <a:lvl9pPr indent="-228600" lvl="8" marL="4114800" algn="l">
              <a:lnSpc>
                <a:spcPct val="100000"/>
              </a:lnSpc>
              <a:spcBef>
                <a:spcPts val="0"/>
              </a:spcBef>
              <a:spcAft>
                <a:spcPts val="0"/>
              </a:spcAft>
              <a:buSzPts val="1600"/>
              <a:buNone/>
              <a:defRPr sz="1600"/>
            </a:lvl9pPr>
          </a:lstStyle>
          <a:p/>
        </p:txBody>
      </p:sp>
      <p:sp>
        <p:nvSpPr>
          <p:cNvPr id="213" name="Google Shape;213;g2a0bffe40c6_18_728"/>
          <p:cNvSpPr txBox="1"/>
          <p:nvPr>
            <p:ph idx="2" type="body"/>
          </p:nvPr>
        </p:nvSpPr>
        <p:spPr>
          <a:xfrm>
            <a:off x="6443200" y="1633633"/>
            <a:ext cx="5333100" cy="44721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900"/>
              <a:buNone/>
              <a:defRPr sz="1900"/>
            </a:lvl1pPr>
            <a:lvl2pPr indent="-228600" lvl="1" marL="914400" algn="l">
              <a:lnSpc>
                <a:spcPct val="100000"/>
              </a:lnSpc>
              <a:spcBef>
                <a:spcPts val="0"/>
              </a:spcBef>
              <a:spcAft>
                <a:spcPts val="0"/>
              </a:spcAft>
              <a:buSzPts val="1600"/>
              <a:buNone/>
              <a:defRPr sz="1600"/>
            </a:lvl2pPr>
            <a:lvl3pPr indent="-228600" lvl="2" marL="1371600" algn="l">
              <a:lnSpc>
                <a:spcPct val="100000"/>
              </a:lnSpc>
              <a:spcBef>
                <a:spcPts val="0"/>
              </a:spcBef>
              <a:spcAft>
                <a:spcPts val="0"/>
              </a:spcAft>
              <a:buSzPts val="1600"/>
              <a:buNone/>
              <a:defRPr sz="1600"/>
            </a:lvl3pPr>
            <a:lvl4pPr indent="-228600" lvl="3" marL="1828800" algn="l">
              <a:lnSpc>
                <a:spcPct val="100000"/>
              </a:lnSpc>
              <a:spcBef>
                <a:spcPts val="0"/>
              </a:spcBef>
              <a:spcAft>
                <a:spcPts val="0"/>
              </a:spcAft>
              <a:buSzPts val="1600"/>
              <a:buNone/>
              <a:defRPr sz="1600"/>
            </a:lvl4pPr>
            <a:lvl5pPr indent="-228600" lvl="4" marL="2286000" algn="l">
              <a:lnSpc>
                <a:spcPct val="100000"/>
              </a:lnSpc>
              <a:spcBef>
                <a:spcPts val="0"/>
              </a:spcBef>
              <a:spcAft>
                <a:spcPts val="0"/>
              </a:spcAft>
              <a:buSzPts val="1600"/>
              <a:buNone/>
              <a:defRPr sz="1600"/>
            </a:lvl5pPr>
            <a:lvl6pPr indent="-228600" lvl="5" marL="2743200" algn="l">
              <a:lnSpc>
                <a:spcPct val="100000"/>
              </a:lnSpc>
              <a:spcBef>
                <a:spcPts val="0"/>
              </a:spcBef>
              <a:spcAft>
                <a:spcPts val="0"/>
              </a:spcAft>
              <a:buSzPts val="1600"/>
              <a:buNone/>
              <a:defRPr sz="1600"/>
            </a:lvl6pPr>
            <a:lvl7pPr indent="-228600" lvl="6" marL="3200400" algn="l">
              <a:lnSpc>
                <a:spcPct val="100000"/>
              </a:lnSpc>
              <a:spcBef>
                <a:spcPts val="0"/>
              </a:spcBef>
              <a:spcAft>
                <a:spcPts val="0"/>
              </a:spcAft>
              <a:buSzPts val="1600"/>
              <a:buNone/>
              <a:defRPr sz="1600"/>
            </a:lvl7pPr>
            <a:lvl8pPr indent="-228600" lvl="7" marL="3657600" algn="l">
              <a:lnSpc>
                <a:spcPct val="100000"/>
              </a:lnSpc>
              <a:spcBef>
                <a:spcPts val="0"/>
              </a:spcBef>
              <a:spcAft>
                <a:spcPts val="0"/>
              </a:spcAft>
              <a:buSzPts val="1600"/>
              <a:buNone/>
              <a:defRPr sz="1600"/>
            </a:lvl8pPr>
            <a:lvl9pPr indent="-228600" lvl="8" marL="4114800" algn="l">
              <a:lnSpc>
                <a:spcPct val="100000"/>
              </a:lnSpc>
              <a:spcBef>
                <a:spcPts val="0"/>
              </a:spcBef>
              <a:spcAft>
                <a:spcPts val="0"/>
              </a:spcAft>
              <a:buSzPts val="1600"/>
              <a:buNone/>
              <a:defRPr sz="1600"/>
            </a:lvl9pPr>
          </a:lstStyle>
          <a:p/>
        </p:txBody>
      </p:sp>
      <p:sp>
        <p:nvSpPr>
          <p:cNvPr id="214" name="Google Shape;214;g2a0bffe40c6_18_728"/>
          <p:cNvSpPr txBox="1"/>
          <p:nvPr>
            <p:ph idx="12" type="sldNum"/>
          </p:nvPr>
        </p:nvSpPr>
        <p:spPr>
          <a:xfrm>
            <a:off x="11296611" y="6217623"/>
            <a:ext cx="7317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215" name="Shape 215"/>
        <p:cNvGrpSpPr/>
        <p:nvPr/>
      </p:nvGrpSpPr>
      <p:grpSpPr>
        <a:xfrm>
          <a:off x="0" y="0"/>
          <a:ext cx="0" cy="0"/>
          <a:chOff x="0" y="0"/>
          <a:chExt cx="0" cy="0"/>
        </a:xfrm>
      </p:grpSpPr>
      <p:sp>
        <p:nvSpPr>
          <p:cNvPr id="216" name="Google Shape;216;g2a0bffe40c6_18_733"/>
          <p:cNvSpPr txBox="1"/>
          <p:nvPr>
            <p:ph type="ctrTitle"/>
          </p:nvPr>
        </p:nvSpPr>
        <p:spPr>
          <a:xfrm>
            <a:off x="415611" y="992767"/>
            <a:ext cx="11360700" cy="2736900"/>
          </a:xfrm>
          <a:prstGeom prst="rect">
            <a:avLst/>
          </a:prstGeom>
          <a:noFill/>
          <a:ln>
            <a:noFill/>
          </a:ln>
        </p:spPr>
        <p:txBody>
          <a:bodyPr anchorCtr="0" anchor="b" bIns="0" lIns="0" spcFirstLastPara="1" rIns="0" wrap="square" tIns="0">
            <a:sp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217" name="Google Shape;217;g2a0bffe40c6_18_733"/>
          <p:cNvSpPr txBox="1"/>
          <p:nvPr>
            <p:ph idx="1" type="subTitle"/>
          </p:nvPr>
        </p:nvSpPr>
        <p:spPr>
          <a:xfrm>
            <a:off x="415600" y="3778833"/>
            <a:ext cx="11360700" cy="10569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218" name="Google Shape;218;g2a0bffe40c6_18_733"/>
          <p:cNvSpPr txBox="1"/>
          <p:nvPr>
            <p:ph idx="12" type="sldNum"/>
          </p:nvPr>
        </p:nvSpPr>
        <p:spPr>
          <a:xfrm>
            <a:off x="11296611" y="6217623"/>
            <a:ext cx="731700" cy="184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25" name="Shape 25"/>
        <p:cNvGrpSpPr/>
        <p:nvPr/>
      </p:nvGrpSpPr>
      <p:grpSpPr>
        <a:xfrm>
          <a:off x="0" y="0"/>
          <a:ext cx="0" cy="0"/>
          <a:chOff x="0" y="0"/>
          <a:chExt cx="0" cy="0"/>
        </a:xfrm>
      </p:grpSpPr>
      <p:pic>
        <p:nvPicPr>
          <p:cNvPr id="26" name="Google Shape;26;p17"/>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27" name="Google Shape;27;p17"/>
          <p:cNvSpPr/>
          <p:nvPr/>
        </p:nvSpPr>
        <p:spPr>
          <a:xfrm>
            <a:off x="1951192" y="787513"/>
            <a:ext cx="959700" cy="699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 name="Google Shape;28;p17"/>
          <p:cNvSpPr/>
          <p:nvPr/>
        </p:nvSpPr>
        <p:spPr>
          <a:xfrm>
            <a:off x="0" y="0"/>
            <a:ext cx="2472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7"/>
          <p:cNvSpPr txBox="1"/>
          <p:nvPr>
            <p:ph idx="1" type="body"/>
          </p:nvPr>
        </p:nvSpPr>
        <p:spPr>
          <a:xfrm>
            <a:off x="1814513" y="2245970"/>
            <a:ext cx="8020500" cy="33306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400"/>
              <a:buNone/>
              <a:defRPr sz="24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7"/>
          <p:cNvSpPr txBox="1"/>
          <p:nvPr>
            <p:ph idx="2" type="body"/>
          </p:nvPr>
        </p:nvSpPr>
        <p:spPr>
          <a:xfrm>
            <a:off x="1804574" y="923651"/>
            <a:ext cx="8020200" cy="10938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Right">
  <p:cSld name="Image Right">
    <p:spTree>
      <p:nvGrpSpPr>
        <p:cNvPr id="31" name="Shape 31"/>
        <p:cNvGrpSpPr/>
        <p:nvPr/>
      </p:nvGrpSpPr>
      <p:grpSpPr>
        <a:xfrm>
          <a:off x="0" y="0"/>
          <a:ext cx="0" cy="0"/>
          <a:chOff x="0" y="0"/>
          <a:chExt cx="0" cy="0"/>
        </a:xfrm>
      </p:grpSpPr>
      <p:pic>
        <p:nvPicPr>
          <p:cNvPr id="32" name="Google Shape;32;p22"/>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33" name="Google Shape;33;p22"/>
          <p:cNvSpPr/>
          <p:nvPr/>
        </p:nvSpPr>
        <p:spPr>
          <a:xfrm>
            <a:off x="0" y="0"/>
            <a:ext cx="2472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22"/>
          <p:cNvSpPr/>
          <p:nvPr/>
        </p:nvSpPr>
        <p:spPr>
          <a:xfrm>
            <a:off x="1123428" y="767065"/>
            <a:ext cx="959700" cy="699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22"/>
          <p:cNvSpPr txBox="1"/>
          <p:nvPr>
            <p:ph idx="1" type="body"/>
          </p:nvPr>
        </p:nvSpPr>
        <p:spPr>
          <a:xfrm>
            <a:off x="1006468" y="2026243"/>
            <a:ext cx="5370900" cy="3609000"/>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1000"/>
              </a:spcBef>
              <a:spcAft>
                <a:spcPts val="0"/>
              </a:spcAft>
              <a:buClr>
                <a:schemeClr val="dk1"/>
              </a:buClr>
              <a:buSzPts val="2200"/>
              <a:buNone/>
              <a:defRPr sz="2200"/>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2"/>
          <p:cNvSpPr/>
          <p:nvPr>
            <p:ph idx="2" type="pic"/>
          </p:nvPr>
        </p:nvSpPr>
        <p:spPr>
          <a:xfrm>
            <a:off x="6882791" y="731838"/>
            <a:ext cx="4488000" cy="4811700"/>
          </a:xfrm>
          <a:prstGeom prst="roundRect">
            <a:avLst>
              <a:gd fmla="val 16667" name="adj"/>
            </a:avLst>
          </a:prstGeom>
          <a:noFill/>
          <a:ln>
            <a:noFill/>
          </a:ln>
        </p:spPr>
      </p:sp>
      <p:sp>
        <p:nvSpPr>
          <p:cNvPr id="37" name="Google Shape;37;p22"/>
          <p:cNvSpPr txBox="1"/>
          <p:nvPr>
            <p:ph idx="3" type="body"/>
          </p:nvPr>
        </p:nvSpPr>
        <p:spPr>
          <a:xfrm>
            <a:off x="972335" y="998005"/>
            <a:ext cx="5370900" cy="731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3400"/>
              <a:buNone/>
              <a:defRPr b="1" sz="3400"/>
            </a:lvl1pPr>
            <a:lvl2pPr indent="-444500" lvl="1" marL="914400" algn="l">
              <a:lnSpc>
                <a:spcPct val="150000"/>
              </a:lnSpc>
              <a:spcBef>
                <a:spcPts val="500"/>
              </a:spcBef>
              <a:spcAft>
                <a:spcPts val="0"/>
              </a:spcAft>
              <a:buClr>
                <a:schemeClr val="dk1"/>
              </a:buClr>
              <a:buSzPts val="3400"/>
              <a:buChar char="•"/>
              <a:defRPr sz="3400"/>
            </a:lvl2pPr>
            <a:lvl3pPr indent="-444500" lvl="2" marL="1371600" algn="l">
              <a:lnSpc>
                <a:spcPct val="150000"/>
              </a:lnSpc>
              <a:spcBef>
                <a:spcPts val="500"/>
              </a:spcBef>
              <a:spcAft>
                <a:spcPts val="0"/>
              </a:spcAft>
              <a:buClr>
                <a:schemeClr val="dk1"/>
              </a:buClr>
              <a:buSzPts val="3400"/>
              <a:buChar char="•"/>
              <a:defRPr sz="3400"/>
            </a:lvl3pPr>
            <a:lvl4pPr indent="-444500" lvl="3" marL="1828800" algn="l">
              <a:lnSpc>
                <a:spcPct val="90000"/>
              </a:lnSpc>
              <a:spcBef>
                <a:spcPts val="500"/>
              </a:spcBef>
              <a:spcAft>
                <a:spcPts val="0"/>
              </a:spcAft>
              <a:buClr>
                <a:schemeClr val="dk1"/>
              </a:buClr>
              <a:buSzPts val="3400"/>
              <a:buChar char="•"/>
              <a:defRPr sz="3400"/>
            </a:lvl4pPr>
            <a:lvl5pPr indent="-444500" lvl="4" marL="2286000" algn="l">
              <a:lnSpc>
                <a:spcPct val="90000"/>
              </a:lnSpc>
              <a:spcBef>
                <a:spcPts val="500"/>
              </a:spcBef>
              <a:spcAft>
                <a:spcPts val="0"/>
              </a:spcAft>
              <a:buClr>
                <a:schemeClr val="dk1"/>
              </a:buClr>
              <a:buSzPts val="3400"/>
              <a:buChar char="•"/>
              <a:defRPr sz="3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olid">
  <p:cSld name="Section Header Solid">
    <p:bg>
      <p:bgPr>
        <a:solidFill>
          <a:schemeClr val="accent1"/>
        </a:solidFill>
      </p:bgPr>
    </p:bg>
    <p:spTree>
      <p:nvGrpSpPr>
        <p:cNvPr id="38" name="Shape 38"/>
        <p:cNvGrpSpPr/>
        <p:nvPr/>
      </p:nvGrpSpPr>
      <p:grpSpPr>
        <a:xfrm>
          <a:off x="0" y="0"/>
          <a:ext cx="0" cy="0"/>
          <a:chOff x="0" y="0"/>
          <a:chExt cx="0" cy="0"/>
        </a:xfrm>
      </p:grpSpPr>
      <p:pic>
        <p:nvPicPr>
          <p:cNvPr id="39" name="Google Shape;39;p15"/>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40" name="Google Shape;40;p15"/>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End">
    <p:bg>
      <p:bgPr>
        <a:blipFill>
          <a:blip r:embed="rId2">
            <a:alphaModFix/>
          </a:blip>
          <a:stretch>
            <a:fillRect/>
          </a:stretch>
        </a:blipFill>
      </p:bgPr>
    </p:bg>
    <p:spTree>
      <p:nvGrpSpPr>
        <p:cNvPr id="41" name="Shape 41"/>
        <p:cNvGrpSpPr/>
        <p:nvPr/>
      </p:nvGrpSpPr>
      <p:grpSpPr>
        <a:xfrm>
          <a:off x="0" y="0"/>
          <a:ext cx="0" cy="0"/>
          <a:chOff x="0" y="0"/>
          <a:chExt cx="0" cy="0"/>
        </a:xfrm>
      </p:grpSpPr>
      <p:grpSp>
        <p:nvGrpSpPr>
          <p:cNvPr id="42" name="Google Shape;42;p23"/>
          <p:cNvGrpSpPr/>
          <p:nvPr/>
        </p:nvGrpSpPr>
        <p:grpSpPr>
          <a:xfrm>
            <a:off x="2824307" y="3457720"/>
            <a:ext cx="6584979" cy="1303296"/>
            <a:chOff x="3532486" y="4866290"/>
            <a:chExt cx="4726514" cy="935469"/>
          </a:xfrm>
        </p:grpSpPr>
        <p:pic>
          <p:nvPicPr>
            <p:cNvPr id="43" name="Google Shape;43;p23"/>
            <p:cNvPicPr preferRelativeResize="0"/>
            <p:nvPr/>
          </p:nvPicPr>
          <p:blipFill rotWithShape="1">
            <a:blip r:embed="rId3">
              <a:alphaModFix/>
            </a:blip>
            <a:srcRect b="0" l="0" r="0" t="0"/>
            <a:stretch/>
          </p:blipFill>
          <p:spPr>
            <a:xfrm>
              <a:off x="5327112" y="4866290"/>
              <a:ext cx="2931888" cy="865335"/>
            </a:xfrm>
            <a:prstGeom prst="rect">
              <a:avLst/>
            </a:prstGeom>
            <a:noFill/>
            <a:ln>
              <a:noFill/>
            </a:ln>
          </p:spPr>
        </p:pic>
        <p:pic>
          <p:nvPicPr>
            <p:cNvPr id="44" name="Google Shape;44;p23"/>
            <p:cNvPicPr preferRelativeResize="0"/>
            <p:nvPr/>
          </p:nvPicPr>
          <p:blipFill rotWithShape="1">
            <a:blip r:embed="rId4">
              <a:alphaModFix/>
            </a:blip>
            <a:srcRect b="0" l="0" r="0" t="0"/>
            <a:stretch/>
          </p:blipFill>
          <p:spPr>
            <a:xfrm>
              <a:off x="3532486" y="4936425"/>
              <a:ext cx="1645351" cy="865334"/>
            </a:xfrm>
            <a:prstGeom prst="rect">
              <a:avLst/>
            </a:prstGeom>
            <a:noFill/>
            <a:ln>
              <a:noFill/>
            </a:ln>
          </p:spPr>
        </p:pic>
      </p:grpSp>
      <p:sp>
        <p:nvSpPr>
          <p:cNvPr id="45" name="Google Shape;45;p23"/>
          <p:cNvSpPr txBox="1"/>
          <p:nvPr/>
        </p:nvSpPr>
        <p:spPr>
          <a:xfrm>
            <a:off x="4503683" y="4877457"/>
            <a:ext cx="3184500" cy="3720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rPr b="0" i="0" lang="en-US" sz="1400" u="none" cap="none" strike="noStrike">
                <a:solidFill>
                  <a:schemeClr val="dk1"/>
                </a:solidFill>
                <a:latin typeface="Verdana"/>
                <a:ea typeface="Verdana"/>
                <a:cs typeface="Verdana"/>
                <a:sym typeface="Verdana"/>
              </a:rPr>
              <a:t>@NYCCEC  |  nyc.gov/cec</a:t>
            </a:r>
            <a:endParaRPr b="0" i="0" sz="1400" u="none" cap="none" strike="noStrike">
              <a:solidFill>
                <a:schemeClr val="dk1"/>
              </a:solidFill>
              <a:latin typeface="Verdana"/>
              <a:ea typeface="Verdana"/>
              <a:cs typeface="Verdana"/>
              <a:sym typeface="Verdana"/>
            </a:endParaRPr>
          </a:p>
        </p:txBody>
      </p:sp>
      <p:sp>
        <p:nvSpPr>
          <p:cNvPr id="46" name="Google Shape;46;p23"/>
          <p:cNvSpPr txBox="1"/>
          <p:nvPr>
            <p:ph type="title"/>
          </p:nvPr>
        </p:nvSpPr>
        <p:spPr>
          <a:xfrm>
            <a:off x="838200" y="2010731"/>
            <a:ext cx="10515600" cy="1325700"/>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7200"/>
              <a:buFont typeface="Verdana"/>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Only">
  <p:cSld name="Image Only">
    <p:bg>
      <p:bgPr>
        <a:solidFill>
          <a:schemeClr val="accent1"/>
        </a:solidFill>
      </p:bgPr>
    </p:bg>
    <p:spTree>
      <p:nvGrpSpPr>
        <p:cNvPr id="47" name="Shape 47"/>
        <p:cNvGrpSpPr/>
        <p:nvPr/>
      </p:nvGrpSpPr>
      <p:grpSpPr>
        <a:xfrm>
          <a:off x="0" y="0"/>
          <a:ext cx="0" cy="0"/>
          <a:chOff x="0" y="0"/>
          <a:chExt cx="0" cy="0"/>
        </a:xfrm>
      </p:grpSpPr>
      <p:sp>
        <p:nvSpPr>
          <p:cNvPr id="48" name="Google Shape;48;p16"/>
          <p:cNvSpPr/>
          <p:nvPr>
            <p:ph idx="2" type="pic"/>
          </p:nvPr>
        </p:nvSpPr>
        <p:spPr>
          <a:xfrm>
            <a:off x="149225" y="138113"/>
            <a:ext cx="11876100" cy="6592800"/>
          </a:xfrm>
          <a:prstGeom prst="roundRect">
            <a:avLst>
              <a:gd fmla="val 16667" name="adj"/>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ed List">
  <p:cSld name="Numbered List">
    <p:spTree>
      <p:nvGrpSpPr>
        <p:cNvPr id="49" name="Shape 49"/>
        <p:cNvGrpSpPr/>
        <p:nvPr/>
      </p:nvGrpSpPr>
      <p:grpSpPr>
        <a:xfrm>
          <a:off x="0" y="0"/>
          <a:ext cx="0" cy="0"/>
          <a:chOff x="0" y="0"/>
          <a:chExt cx="0" cy="0"/>
        </a:xfrm>
      </p:grpSpPr>
      <p:sp>
        <p:nvSpPr>
          <p:cNvPr id="50" name="Google Shape;50;p19"/>
          <p:cNvSpPr/>
          <p:nvPr/>
        </p:nvSpPr>
        <p:spPr>
          <a:xfrm>
            <a:off x="0" y="0"/>
            <a:ext cx="4755000" cy="6858000"/>
          </a:xfrm>
          <a:prstGeom prst="rect">
            <a:avLst/>
          </a:prstGeom>
          <a:solidFill>
            <a:srgbClr val="FFD91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9"/>
          <p:cNvSpPr txBox="1"/>
          <p:nvPr>
            <p:ph type="ctrTitle"/>
          </p:nvPr>
        </p:nvSpPr>
        <p:spPr>
          <a:xfrm>
            <a:off x="652677" y="1386330"/>
            <a:ext cx="3514500" cy="3786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Verdan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 name="Google Shape;52;p19"/>
          <p:cNvPicPr preferRelativeResize="0"/>
          <p:nvPr/>
        </p:nvPicPr>
        <p:blipFill rotWithShape="1">
          <a:blip r:embed="rId2">
            <a:alphaModFix/>
          </a:blip>
          <a:srcRect b="0" l="0" r="0" t="0"/>
          <a:stretch/>
        </p:blipFill>
        <p:spPr>
          <a:xfrm>
            <a:off x="10758213" y="6116594"/>
            <a:ext cx="998213" cy="338609"/>
          </a:xfrm>
          <a:prstGeom prst="rect">
            <a:avLst/>
          </a:prstGeom>
          <a:noFill/>
          <a:ln>
            <a:noFill/>
          </a:ln>
        </p:spPr>
      </p:pic>
      <p:sp>
        <p:nvSpPr>
          <p:cNvPr id="53" name="Google Shape;53;p19"/>
          <p:cNvSpPr/>
          <p:nvPr/>
        </p:nvSpPr>
        <p:spPr>
          <a:xfrm>
            <a:off x="5355772" y="1188720"/>
            <a:ext cx="979800" cy="979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1</a:t>
            </a:r>
            <a:endParaRPr b="0" i="0" sz="1400" u="none" cap="none" strike="noStrike">
              <a:solidFill>
                <a:srgbClr val="000000"/>
              </a:solidFill>
              <a:latin typeface="Arial"/>
              <a:ea typeface="Arial"/>
              <a:cs typeface="Arial"/>
              <a:sym typeface="Arial"/>
            </a:endParaRPr>
          </a:p>
        </p:txBody>
      </p:sp>
      <p:sp>
        <p:nvSpPr>
          <p:cNvPr id="54" name="Google Shape;54;p19"/>
          <p:cNvSpPr/>
          <p:nvPr/>
        </p:nvSpPr>
        <p:spPr>
          <a:xfrm>
            <a:off x="5403670" y="2939143"/>
            <a:ext cx="979800" cy="979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2</a:t>
            </a:r>
            <a:endParaRPr b="0" i="0" sz="1400" u="none" cap="none" strike="noStrike">
              <a:solidFill>
                <a:srgbClr val="000000"/>
              </a:solidFill>
              <a:latin typeface="Arial"/>
              <a:ea typeface="Arial"/>
              <a:cs typeface="Arial"/>
              <a:sym typeface="Arial"/>
            </a:endParaRPr>
          </a:p>
        </p:txBody>
      </p:sp>
      <p:sp>
        <p:nvSpPr>
          <p:cNvPr id="55" name="Google Shape;55;p19"/>
          <p:cNvSpPr/>
          <p:nvPr/>
        </p:nvSpPr>
        <p:spPr>
          <a:xfrm>
            <a:off x="5403670" y="4689566"/>
            <a:ext cx="979800" cy="979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Verdana"/>
                <a:ea typeface="Verdana"/>
                <a:cs typeface="Verdana"/>
                <a:sym typeface="Verdana"/>
              </a:rPr>
              <a:t>3</a:t>
            </a:r>
            <a:endParaRPr b="0" i="0" sz="1400" u="none" cap="none" strike="noStrike">
              <a:solidFill>
                <a:srgbClr val="000000"/>
              </a:solidFill>
              <a:latin typeface="Arial"/>
              <a:ea typeface="Arial"/>
              <a:cs typeface="Arial"/>
              <a:sym typeface="Arial"/>
            </a:endParaRPr>
          </a:p>
        </p:txBody>
      </p:sp>
      <p:sp>
        <p:nvSpPr>
          <p:cNvPr id="56" name="Google Shape;56;p19"/>
          <p:cNvSpPr txBox="1"/>
          <p:nvPr>
            <p:ph idx="1" type="body"/>
          </p:nvPr>
        </p:nvSpPr>
        <p:spPr>
          <a:xfrm>
            <a:off x="6643688" y="1188719"/>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9"/>
          <p:cNvSpPr txBox="1"/>
          <p:nvPr>
            <p:ph idx="2" type="body"/>
          </p:nvPr>
        </p:nvSpPr>
        <p:spPr>
          <a:xfrm>
            <a:off x="6634202" y="2914738"/>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9"/>
          <p:cNvSpPr txBox="1"/>
          <p:nvPr>
            <p:ph idx="3" type="body"/>
          </p:nvPr>
        </p:nvSpPr>
        <p:spPr>
          <a:xfrm>
            <a:off x="6612935" y="4651390"/>
            <a:ext cx="4233300" cy="9798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Clr>
                <a:schemeClr val="dk1"/>
              </a:buClr>
              <a:buSzPts val="1800"/>
              <a:buNone/>
              <a:defRPr/>
            </a:lvl1pPr>
            <a:lvl2pPr indent="-342900" lvl="1" marL="914400" algn="l">
              <a:lnSpc>
                <a:spcPct val="150000"/>
              </a:lnSpc>
              <a:spcBef>
                <a:spcPts val="500"/>
              </a:spcBef>
              <a:spcAft>
                <a:spcPts val="0"/>
              </a:spcAft>
              <a:buClr>
                <a:schemeClr val="dk1"/>
              </a:buClr>
              <a:buSzPts val="1800"/>
              <a:buChar char="•"/>
              <a:defRPr/>
            </a:lvl2pPr>
            <a:lvl3pPr indent="-342900" lvl="2" marL="1371600" algn="l">
              <a:lnSpc>
                <a:spcPct val="15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2.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600"/>
              <a:buFont typeface="Verdana"/>
              <a:buNone/>
              <a:defRPr b="1" i="0" sz="3600" u="none" cap="none" strike="noStrike">
                <a:solidFill>
                  <a:schemeClr val="dk1"/>
                </a:solidFill>
                <a:latin typeface="Verdana"/>
                <a:ea typeface="Verdana"/>
                <a:cs typeface="Verdana"/>
                <a:sym typeface="Verdan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2"/>
          <p:cNvSpPr txBox="1"/>
          <p:nvPr>
            <p:ph idx="1" type="body"/>
          </p:nvPr>
        </p:nvSpPr>
        <p:spPr>
          <a:xfrm>
            <a:off x="838200" y="1825625"/>
            <a:ext cx="10515600" cy="4105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1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1pPr>
            <a:lvl2pPr indent="-342900" lvl="1" marL="914400" marR="0" algn="l">
              <a:lnSpc>
                <a:spcPct val="15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2pPr>
            <a:lvl3pPr indent="-330200" lvl="2" marL="1371600" marR="0" algn="l">
              <a:lnSpc>
                <a:spcPct val="150000"/>
              </a:lnSpc>
              <a:spcBef>
                <a:spcPts val="5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3pPr>
            <a:lvl4pPr indent="-317500" lvl="3" marL="18288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4pPr>
            <a:lvl5pPr indent="-317500" lvl="4" marL="22860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sp>
        <p:nvSpPr>
          <p:cNvPr id="76" name="Google Shape;76;g2a0bffe40c6_18_15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600"/>
              <a:buFont typeface="Verdana"/>
              <a:buNone/>
              <a:defRPr b="1" i="0" sz="3600" u="none" cap="none" strike="noStrike">
                <a:solidFill>
                  <a:schemeClr val="dk1"/>
                </a:solidFill>
                <a:latin typeface="Verdana"/>
                <a:ea typeface="Verdana"/>
                <a:cs typeface="Verdana"/>
                <a:sym typeface="Verdan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 name="Google Shape;77;g2a0bffe40c6_18_1556"/>
          <p:cNvSpPr txBox="1"/>
          <p:nvPr>
            <p:ph idx="1" type="body"/>
          </p:nvPr>
        </p:nvSpPr>
        <p:spPr>
          <a:xfrm>
            <a:off x="838200" y="1825625"/>
            <a:ext cx="10515600" cy="4105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1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1pPr>
            <a:lvl2pPr indent="-342900" lvl="1" marL="914400" marR="0" algn="l">
              <a:lnSpc>
                <a:spcPct val="15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2pPr>
            <a:lvl3pPr indent="-330200" lvl="2" marL="1371600" marR="0" algn="l">
              <a:lnSpc>
                <a:spcPct val="150000"/>
              </a:lnSpc>
              <a:spcBef>
                <a:spcPts val="5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3pPr>
            <a:lvl4pPr indent="-317500" lvl="3" marL="18288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4pPr>
            <a:lvl5pPr indent="-317500" lvl="4" marL="22860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g2a0bffe40c6_18_6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3600"/>
              <a:buFont typeface="Verdana"/>
              <a:buNone/>
              <a:defRPr b="1" i="0" sz="3600" u="none" cap="none" strike="noStrike">
                <a:solidFill>
                  <a:schemeClr val="dk1"/>
                </a:solidFill>
                <a:latin typeface="Verdana"/>
                <a:ea typeface="Verdana"/>
                <a:cs typeface="Verdana"/>
                <a:sym typeface="Verdana"/>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g2a0bffe40c6_18_658"/>
          <p:cNvSpPr txBox="1"/>
          <p:nvPr>
            <p:ph idx="1" type="body"/>
          </p:nvPr>
        </p:nvSpPr>
        <p:spPr>
          <a:xfrm>
            <a:off x="838200" y="1825625"/>
            <a:ext cx="10515600" cy="4105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1000"/>
              </a:spcBef>
              <a:spcAft>
                <a:spcPts val="0"/>
              </a:spcAft>
              <a:buClr>
                <a:schemeClr val="dk1"/>
              </a:buClr>
              <a:buSzPts val="1800"/>
              <a:buFont typeface="Arial"/>
              <a:buNone/>
              <a:defRPr b="0" i="0" sz="1800" u="none" cap="none" strike="noStrike">
                <a:solidFill>
                  <a:schemeClr val="dk1"/>
                </a:solidFill>
                <a:latin typeface="Verdana"/>
                <a:ea typeface="Verdana"/>
                <a:cs typeface="Verdana"/>
                <a:sym typeface="Verdana"/>
              </a:defRPr>
            </a:lvl1pPr>
            <a:lvl2pPr indent="-342900" lvl="1" marL="914400" marR="0" algn="l">
              <a:lnSpc>
                <a:spcPct val="150000"/>
              </a:lnSpc>
              <a:spcBef>
                <a:spcPts val="500"/>
              </a:spcBef>
              <a:spcAft>
                <a:spcPts val="0"/>
              </a:spcAft>
              <a:buClr>
                <a:schemeClr val="dk1"/>
              </a:buClr>
              <a:buSzPts val="1800"/>
              <a:buFont typeface="Arial"/>
              <a:buChar char="•"/>
              <a:defRPr b="0" i="0" sz="1800" u="none" cap="none" strike="noStrike">
                <a:solidFill>
                  <a:schemeClr val="dk1"/>
                </a:solidFill>
                <a:latin typeface="Verdana"/>
                <a:ea typeface="Verdana"/>
                <a:cs typeface="Verdana"/>
                <a:sym typeface="Verdana"/>
              </a:defRPr>
            </a:lvl2pPr>
            <a:lvl3pPr indent="-330200" lvl="2" marL="1371600" marR="0" algn="l">
              <a:lnSpc>
                <a:spcPct val="150000"/>
              </a:lnSpc>
              <a:spcBef>
                <a:spcPts val="500"/>
              </a:spcBef>
              <a:spcAft>
                <a:spcPts val="0"/>
              </a:spcAft>
              <a:buClr>
                <a:schemeClr val="dk1"/>
              </a:buClr>
              <a:buSzPts val="1600"/>
              <a:buFont typeface="Arial"/>
              <a:buChar char="•"/>
              <a:defRPr b="0" i="0" sz="1600" u="none" cap="none" strike="noStrike">
                <a:solidFill>
                  <a:schemeClr val="dk1"/>
                </a:solidFill>
                <a:latin typeface="Verdana"/>
                <a:ea typeface="Verdana"/>
                <a:cs typeface="Verdana"/>
                <a:sym typeface="Verdana"/>
              </a:defRPr>
            </a:lvl3pPr>
            <a:lvl4pPr indent="-317500" lvl="3" marL="18288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4pPr>
            <a:lvl5pPr indent="-317500" lvl="4" marL="2286000" marR="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Verdana"/>
                <a:ea typeface="Verdana"/>
                <a:cs typeface="Verdana"/>
                <a:sym typeface="Verdana"/>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png"/><Relationship Id="rId4" Type="http://schemas.openxmlformats.org/officeDocument/2006/relationships/image" Target="../media/image3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7.png"/><Relationship Id="rId5" Type="http://schemas.openxmlformats.org/officeDocument/2006/relationships/image" Target="../media/image25.png"/><Relationship Id="rId6"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5.xml"/><Relationship Id="rId3" Type="http://schemas.openxmlformats.org/officeDocument/2006/relationships/hyperlink" Target="http://www.youtube.com/watch?v=gx5wYF0Mfy8" TargetMode="Externa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 Id="rId3" Type="http://schemas.openxmlformats.org/officeDocument/2006/relationships/image" Target="../media/image3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 Id="rId3" Type="http://schemas.openxmlformats.org/officeDocument/2006/relationships/hyperlink" Target="https://www.youtube.com/watch?v=HnJ1bqXUnIM" TargetMode="Externa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3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bit.ly/CECCAPTIO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
          <p:cNvSpPr txBox="1"/>
          <p:nvPr>
            <p:ph type="ctrTitle"/>
          </p:nvPr>
        </p:nvSpPr>
        <p:spPr>
          <a:xfrm>
            <a:off x="8051538" y="909505"/>
            <a:ext cx="3657000" cy="3082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Verdana"/>
              <a:buNone/>
            </a:pPr>
            <a:r>
              <a:t/>
            </a:r>
            <a:endParaRPr/>
          </a:p>
          <a:p>
            <a:pPr indent="0" lvl="0" marL="0" rtl="0" algn="l">
              <a:lnSpc>
                <a:spcPct val="90000"/>
              </a:lnSpc>
              <a:spcBef>
                <a:spcPts val="0"/>
              </a:spcBef>
              <a:spcAft>
                <a:spcPts val="0"/>
              </a:spcAft>
              <a:buClr>
                <a:schemeClr val="dk1"/>
              </a:buClr>
              <a:buSzPts val="4000"/>
              <a:buFont typeface="Verdana"/>
              <a:buNone/>
            </a:pPr>
            <a:r>
              <a:t/>
            </a:r>
            <a:endParaRPr sz="3600"/>
          </a:p>
        </p:txBody>
      </p:sp>
      <p:sp>
        <p:nvSpPr>
          <p:cNvPr id="224" name="Google Shape;224;p1"/>
          <p:cNvSpPr txBox="1"/>
          <p:nvPr>
            <p:ph idx="4294967295" type="ctrTitle"/>
          </p:nvPr>
        </p:nvSpPr>
        <p:spPr>
          <a:xfrm>
            <a:off x="7488800" y="1068525"/>
            <a:ext cx="4462800" cy="30822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000"/>
              <a:buFont typeface="Verdana"/>
              <a:buNone/>
            </a:pPr>
            <a:r>
              <a:rPr b="1" i="0" lang="en-US" sz="5400" u="none" cap="none" strike="noStrike">
                <a:solidFill>
                  <a:schemeClr val="dk1"/>
                </a:solidFill>
                <a:latin typeface="Verdana"/>
                <a:ea typeface="Verdana"/>
                <a:cs typeface="Verdana"/>
                <a:sym typeface="Verdana"/>
              </a:rPr>
              <a:t>Public Meeting </a:t>
            </a:r>
            <a:endParaRPr b="1" i="0" sz="54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dk1"/>
              </a:buClr>
              <a:buSzPts val="4000"/>
              <a:buFont typeface="Verdana"/>
              <a:buNone/>
            </a:pPr>
            <a:r>
              <a:t/>
            </a:r>
            <a:endParaRPr b="1" i="0" sz="3600" u="none" cap="none" strike="noStrike">
              <a:solidFill>
                <a:schemeClr val="dk1"/>
              </a:solidFill>
              <a:latin typeface="Verdana"/>
              <a:ea typeface="Verdana"/>
              <a:cs typeface="Verdana"/>
              <a:sym typeface="Verdana"/>
            </a:endParaRPr>
          </a:p>
          <a:p>
            <a:pPr indent="0" lvl="0" marL="0" marR="0" rtl="0" algn="l">
              <a:lnSpc>
                <a:spcPct val="90000"/>
              </a:lnSpc>
              <a:spcBef>
                <a:spcPts val="0"/>
              </a:spcBef>
              <a:spcAft>
                <a:spcPts val="0"/>
              </a:spcAft>
              <a:buClr>
                <a:schemeClr val="dk1"/>
              </a:buClr>
              <a:buSzPts val="4000"/>
              <a:buFont typeface="Verdana"/>
              <a:buNone/>
            </a:pPr>
            <a:r>
              <a:rPr lang="en-US" sz="3500"/>
              <a:t>February 6</a:t>
            </a:r>
            <a:r>
              <a:rPr b="1" i="0" lang="en-US" sz="3500" u="none" cap="none" strike="noStrike">
                <a:solidFill>
                  <a:schemeClr val="dk1"/>
                </a:solidFill>
                <a:latin typeface="Verdana"/>
                <a:ea typeface="Verdana"/>
                <a:cs typeface="Verdana"/>
                <a:sym typeface="Verdana"/>
              </a:rPr>
              <a:t>, 202</a:t>
            </a:r>
            <a:r>
              <a:rPr lang="en-US" sz="3500"/>
              <a:t>5</a:t>
            </a:r>
            <a:endParaRPr b="1" i="0" sz="3500" u="none" cap="none" strike="noStrike">
              <a:solidFill>
                <a:schemeClr val="dk1"/>
              </a:solidFill>
              <a:latin typeface="Verdana"/>
              <a:ea typeface="Verdana"/>
              <a:cs typeface="Verdana"/>
              <a:sym typeface="Verdana"/>
            </a:endParaRPr>
          </a:p>
        </p:txBody>
      </p:sp>
      <p:sp>
        <p:nvSpPr>
          <p:cNvPr id="225" name="Google Shape;225;p1"/>
          <p:cNvSpPr/>
          <p:nvPr/>
        </p:nvSpPr>
        <p:spPr>
          <a:xfrm>
            <a:off x="9592725" y="5236250"/>
            <a:ext cx="720600" cy="900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Verdana"/>
              <a:ea typeface="Verdana"/>
              <a:cs typeface="Verdana"/>
              <a:sym typeface="Verdana"/>
            </a:endParaRPr>
          </a:p>
        </p:txBody>
      </p:sp>
      <p:pic>
        <p:nvPicPr>
          <p:cNvPr id="226" name="Google Shape;226;p1"/>
          <p:cNvPicPr preferRelativeResize="0"/>
          <p:nvPr/>
        </p:nvPicPr>
        <p:blipFill rotWithShape="1">
          <a:blip r:embed="rId3">
            <a:alphaModFix/>
          </a:blip>
          <a:srcRect b="0" l="0" r="0" t="0"/>
          <a:stretch/>
        </p:blipFill>
        <p:spPr>
          <a:xfrm>
            <a:off x="9635125" y="5448250"/>
            <a:ext cx="598200" cy="601751"/>
          </a:xfrm>
          <a:prstGeom prst="rect">
            <a:avLst/>
          </a:prstGeom>
          <a:noFill/>
          <a:ln>
            <a:noFill/>
          </a:ln>
        </p:spPr>
      </p:pic>
      <p:pic>
        <p:nvPicPr>
          <p:cNvPr id="227" name="Google Shape;227;p1"/>
          <p:cNvPicPr preferRelativeResize="0"/>
          <p:nvPr/>
        </p:nvPicPr>
        <p:blipFill>
          <a:blip r:embed="rId4">
            <a:alphaModFix/>
          </a:blip>
          <a:stretch>
            <a:fillRect/>
          </a:stretch>
        </p:blipFill>
        <p:spPr>
          <a:xfrm>
            <a:off x="152400" y="152400"/>
            <a:ext cx="6553200" cy="6553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28aa42efdd0_1_57"/>
          <p:cNvPicPr preferRelativeResize="0"/>
          <p:nvPr/>
        </p:nvPicPr>
        <p:blipFill rotWithShape="1">
          <a:blip r:embed="rId3">
            <a:alphaModFix/>
          </a:blip>
          <a:srcRect b="0" l="44353" r="0" t="0"/>
          <a:stretch/>
        </p:blipFill>
        <p:spPr>
          <a:xfrm>
            <a:off x="1206962" y="1569700"/>
            <a:ext cx="9778074" cy="3947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28aa42efdd0_1_51"/>
          <p:cNvSpPr txBox="1"/>
          <p:nvPr>
            <p:ph idx="1" type="body"/>
          </p:nvPr>
        </p:nvSpPr>
        <p:spPr>
          <a:xfrm>
            <a:off x="1059775" y="981375"/>
            <a:ext cx="10248300" cy="5384100"/>
          </a:xfrm>
          <a:prstGeom prst="rect">
            <a:avLst/>
          </a:prstGeom>
          <a:noFill/>
          <a:ln>
            <a:noFill/>
          </a:ln>
        </p:spPr>
        <p:txBody>
          <a:bodyPr anchorCtr="0" anchor="t" bIns="45700" lIns="91425" spcFirstLastPara="1" rIns="91425" wrap="square" tIns="45700">
            <a:noAutofit/>
          </a:bodyPr>
          <a:lstStyle/>
          <a:p>
            <a:pPr indent="-361950" lvl="0" marL="457200" marR="0" rtl="0" algn="l">
              <a:lnSpc>
                <a:spcPct val="150000"/>
              </a:lnSpc>
              <a:spcBef>
                <a:spcPts val="0"/>
              </a:spcBef>
              <a:spcAft>
                <a:spcPts val="0"/>
              </a:spcAft>
              <a:buSzPts val="2100"/>
              <a:buChar char="●"/>
            </a:pPr>
            <a:r>
              <a:rPr lang="en-US" sz="2100"/>
              <a:t>Finished series of 8 HPD </a:t>
            </a:r>
            <a:r>
              <a:rPr lang="en-US" sz="2100"/>
              <a:t>sponsored</a:t>
            </a:r>
            <a:r>
              <a:rPr lang="en-US" sz="2100"/>
              <a:t> workshops: </a:t>
            </a:r>
            <a:r>
              <a:rPr i="1" lang="en-US" sz="2100"/>
              <a:t>Tenants: Know Your Rights; Department of Buildings: Rules, Permits, Summons, and More; </a:t>
            </a:r>
            <a:r>
              <a:rPr i="1" lang="en-US" sz="2100"/>
              <a:t>Energy</a:t>
            </a:r>
            <a:r>
              <a:rPr i="1" lang="en-US" sz="2100"/>
              <a:t> Efficiency and Solar Power for Homeowners; Rental Housing Discrimination and Harassment. </a:t>
            </a:r>
            <a:r>
              <a:rPr lang="en-US" sz="2100"/>
              <a:t>Workshops were attended by about 100 members.</a:t>
            </a:r>
            <a:endParaRPr sz="2100"/>
          </a:p>
          <a:p>
            <a:pPr indent="0" lvl="0" marL="457200" marR="0" rtl="0" algn="l">
              <a:lnSpc>
                <a:spcPct val="150000"/>
              </a:lnSpc>
              <a:spcBef>
                <a:spcPts val="0"/>
              </a:spcBef>
              <a:spcAft>
                <a:spcPts val="0"/>
              </a:spcAft>
              <a:buNone/>
            </a:pPr>
            <a:r>
              <a:t/>
            </a:r>
            <a:endParaRPr sz="2100"/>
          </a:p>
          <a:p>
            <a:pPr indent="-381000" lvl="0" marL="457200" marR="0" rtl="0" algn="l">
              <a:lnSpc>
                <a:spcPct val="150000"/>
              </a:lnSpc>
              <a:spcBef>
                <a:spcPts val="0"/>
              </a:spcBef>
              <a:spcAft>
                <a:spcPts val="0"/>
              </a:spcAft>
              <a:buSzPts val="2400"/>
              <a:buChar char="●"/>
            </a:pPr>
            <a:r>
              <a:rPr lang="en-US" sz="2100"/>
              <a:t>Started scheduling in-person De-Escalation trainings, </a:t>
            </a:r>
            <a:r>
              <a:rPr b="1" i="1" lang="en-US" sz="2200">
                <a:latin typeface="Arial"/>
                <a:ea typeface="Arial"/>
                <a:cs typeface="Arial"/>
                <a:sym typeface="Arial"/>
              </a:rPr>
              <a:t>Bring the Temperature Down</a:t>
            </a:r>
            <a:r>
              <a:rPr b="1" lang="en-US" sz="2200">
                <a:latin typeface="Arial"/>
                <a:ea typeface="Arial"/>
                <a:cs typeface="Arial"/>
                <a:sym typeface="Arial"/>
              </a:rPr>
              <a:t>: De-Escalating Conflicts, </a:t>
            </a:r>
            <a:r>
              <a:rPr lang="en-US" sz="2100"/>
              <a:t>with each Borough President. These workshops are designed to provide </a:t>
            </a:r>
            <a:r>
              <a:rPr lang="en-US" sz="2100"/>
              <a:t>techniques to take the heat out of a conflict and "bring the temperature down”. Taught by former OATH employee Yuko Uchikawa.</a:t>
            </a:r>
            <a:endParaRPr sz="2100"/>
          </a:p>
        </p:txBody>
      </p:sp>
      <p:sp>
        <p:nvSpPr>
          <p:cNvPr id="290" name="Google Shape;290;g28aa42efdd0_1_51"/>
          <p:cNvSpPr txBox="1"/>
          <p:nvPr>
            <p:ph idx="2" type="body"/>
          </p:nvPr>
        </p:nvSpPr>
        <p:spPr>
          <a:xfrm>
            <a:off x="971850" y="370575"/>
            <a:ext cx="10248300" cy="610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3400"/>
              <a:buNone/>
            </a:pPr>
            <a:r>
              <a:rPr lang="en-US" sz="2300"/>
              <a:t>2025 Winter / Spring Community Board Workshops</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g2d87dc61189_3_2"/>
          <p:cNvSpPr txBox="1"/>
          <p:nvPr>
            <p:ph idx="1" type="body"/>
          </p:nvPr>
        </p:nvSpPr>
        <p:spPr>
          <a:xfrm>
            <a:off x="971850" y="952050"/>
            <a:ext cx="10515600" cy="52647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SzPts val="2100"/>
              <a:buChar char="●"/>
            </a:pPr>
            <a:r>
              <a:rPr lang="en-US" sz="2100"/>
              <a:t>Completed video shoot for </a:t>
            </a:r>
            <a:r>
              <a:rPr i="1" lang="en-US" sz="2100"/>
              <a:t>Day in the Life of a Community Board Member</a:t>
            </a:r>
            <a:r>
              <a:rPr lang="en-US" sz="2100"/>
              <a:t> video. This video is intended to provide a glimpse into the responsibilities and role of a board member. A real board </a:t>
            </a:r>
            <a:r>
              <a:rPr lang="en-US" sz="2100"/>
              <a:t>member</a:t>
            </a:r>
            <a:r>
              <a:rPr lang="en-US" sz="2100"/>
              <a:t> and district office were used in the making! Coming soon!</a:t>
            </a:r>
            <a:br>
              <a:rPr lang="en-US" sz="2100"/>
            </a:br>
            <a:endParaRPr sz="1100"/>
          </a:p>
          <a:p>
            <a:pPr indent="-361950" lvl="0" marL="457200" rtl="0" algn="l">
              <a:spcBef>
                <a:spcPts val="0"/>
              </a:spcBef>
              <a:spcAft>
                <a:spcPts val="0"/>
              </a:spcAft>
              <a:buSzPts val="2100"/>
              <a:buChar char="●"/>
            </a:pPr>
            <a:r>
              <a:rPr lang="en-US" sz="2100"/>
              <a:t>Scheduled Monitoring &amp; Evaluation workshops at the request of the  Brooklyn BP, and will be offering them to the other boroughs as well.</a:t>
            </a:r>
            <a:endParaRPr sz="2100"/>
          </a:p>
          <a:p>
            <a:pPr indent="0" lvl="0" marL="457200" rtl="0" algn="l">
              <a:spcBef>
                <a:spcPts val="0"/>
              </a:spcBef>
              <a:spcAft>
                <a:spcPts val="0"/>
              </a:spcAft>
              <a:buNone/>
            </a:pPr>
            <a:r>
              <a:rPr lang="en-US" sz="1200"/>
              <a:t> </a:t>
            </a:r>
            <a:endParaRPr sz="1200"/>
          </a:p>
          <a:p>
            <a:pPr indent="-361950" lvl="0" marL="457200" rtl="0" algn="l">
              <a:spcBef>
                <a:spcPts val="0"/>
              </a:spcBef>
              <a:spcAft>
                <a:spcPts val="0"/>
              </a:spcAft>
              <a:buSzPts val="2100"/>
              <a:buChar char="●"/>
            </a:pPr>
            <a:r>
              <a:rPr lang="en-US" sz="2100"/>
              <a:t>C</a:t>
            </a:r>
            <a:r>
              <a:rPr lang="en-US" sz="2100"/>
              <a:t>ontinuing</a:t>
            </a:r>
            <a:r>
              <a:rPr lang="en-US" sz="2100"/>
              <a:t> our partnership with the Future of Community Boards Working Group to support research by Center for Urban </a:t>
            </a:r>
            <a:r>
              <a:rPr lang="en-US" sz="2100"/>
              <a:t>Pedagogy</a:t>
            </a:r>
            <a:r>
              <a:rPr lang="en-US" sz="2100"/>
              <a:t> about the effect of term limits on community board (in coordination with the Borough President’s offices).</a:t>
            </a:r>
            <a:endParaRPr sz="2100"/>
          </a:p>
          <a:p>
            <a:pPr indent="0" lvl="0" marL="457200" marR="0" rtl="0" algn="l">
              <a:lnSpc>
                <a:spcPct val="150000"/>
              </a:lnSpc>
              <a:spcBef>
                <a:spcPts val="0"/>
              </a:spcBef>
              <a:spcAft>
                <a:spcPts val="0"/>
              </a:spcAft>
              <a:buNone/>
            </a:pPr>
            <a:r>
              <a:t/>
            </a:r>
            <a:endParaRPr sz="2100"/>
          </a:p>
        </p:txBody>
      </p:sp>
      <p:sp>
        <p:nvSpPr>
          <p:cNvPr id="297" name="Google Shape;297;g2d87dc61189_3_2"/>
          <p:cNvSpPr txBox="1"/>
          <p:nvPr>
            <p:ph idx="2" type="body"/>
          </p:nvPr>
        </p:nvSpPr>
        <p:spPr>
          <a:xfrm>
            <a:off x="971850" y="370575"/>
            <a:ext cx="10248300" cy="610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3400"/>
              <a:buNone/>
            </a:pPr>
            <a:r>
              <a:rPr lang="en-US" sz="2300"/>
              <a:t>2025 Winter / Spring Community Board Workshops</a:t>
            </a: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2a0bffe40c6_26_19"/>
          <p:cNvSpPr txBox="1"/>
          <p:nvPr/>
        </p:nvSpPr>
        <p:spPr>
          <a:xfrm>
            <a:off x="1327350" y="1037125"/>
            <a:ext cx="100743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300"/>
              <a:buFont typeface="Arial"/>
              <a:buNone/>
            </a:pPr>
            <a:r>
              <a:rPr b="1" i="0" lang="en-US" sz="3200" u="none" cap="none" strike="noStrike">
                <a:solidFill>
                  <a:schemeClr val="dk1"/>
                </a:solidFill>
                <a:latin typeface="Verdana"/>
                <a:ea typeface="Verdana"/>
                <a:cs typeface="Verdana"/>
                <a:sym typeface="Verdana"/>
              </a:rPr>
              <a:t>The People’s Money Cycle: Current Status </a:t>
            </a:r>
            <a:endParaRPr b="1" i="0" sz="3200" u="none" cap="none" strike="noStrike">
              <a:solidFill>
                <a:schemeClr val="dk1"/>
              </a:solidFill>
              <a:latin typeface="Verdana"/>
              <a:ea typeface="Verdana"/>
              <a:cs typeface="Verdana"/>
              <a:sym typeface="Verdana"/>
            </a:endParaRPr>
          </a:p>
        </p:txBody>
      </p:sp>
      <p:pic>
        <p:nvPicPr>
          <p:cNvPr descr="Icon&#10;&#10;Description automatically generated" id="304" name="Google Shape;304;g2a0bffe40c6_26_19" title="Light bulb"/>
          <p:cNvPicPr preferRelativeResize="0"/>
          <p:nvPr/>
        </p:nvPicPr>
        <p:blipFill rotWithShape="1">
          <a:blip r:embed="rId3">
            <a:alphaModFix/>
          </a:blip>
          <a:srcRect b="0" l="0" r="0" t="0"/>
          <a:stretch/>
        </p:blipFill>
        <p:spPr>
          <a:xfrm>
            <a:off x="1246956" y="2123996"/>
            <a:ext cx="1149215" cy="1446493"/>
          </a:xfrm>
          <a:prstGeom prst="rect">
            <a:avLst/>
          </a:prstGeom>
          <a:noFill/>
          <a:ln>
            <a:noFill/>
          </a:ln>
        </p:spPr>
      </p:pic>
      <p:pic>
        <p:nvPicPr>
          <p:cNvPr descr="Icon&#10;&#10;Description automatically generated" id="305" name="Google Shape;305;g2a0bffe40c6_26_19" title="Hand holding ballot"/>
          <p:cNvPicPr preferRelativeResize="0"/>
          <p:nvPr/>
        </p:nvPicPr>
        <p:blipFill rotWithShape="1">
          <a:blip r:embed="rId4">
            <a:alphaModFix/>
          </a:blip>
          <a:srcRect b="0" l="0" r="0" t="0"/>
          <a:stretch/>
        </p:blipFill>
        <p:spPr>
          <a:xfrm>
            <a:off x="4422093" y="2235922"/>
            <a:ext cx="1334109" cy="1334109"/>
          </a:xfrm>
          <a:prstGeom prst="rect">
            <a:avLst/>
          </a:prstGeom>
          <a:noFill/>
          <a:ln>
            <a:noFill/>
          </a:ln>
        </p:spPr>
      </p:pic>
      <p:pic>
        <p:nvPicPr>
          <p:cNvPr descr="Icon&#10;&#10;Description automatically generated" id="306" name="Google Shape;306;g2a0bffe40c6_26_19" title="Hand casting a vote"/>
          <p:cNvPicPr preferRelativeResize="0"/>
          <p:nvPr/>
        </p:nvPicPr>
        <p:blipFill rotWithShape="1">
          <a:blip r:embed="rId5">
            <a:alphaModFix/>
          </a:blip>
          <a:srcRect b="0" l="0" r="0" t="0"/>
          <a:stretch/>
        </p:blipFill>
        <p:spPr>
          <a:xfrm>
            <a:off x="7258309" y="2173829"/>
            <a:ext cx="1352231" cy="1346793"/>
          </a:xfrm>
          <a:prstGeom prst="rect">
            <a:avLst/>
          </a:prstGeom>
          <a:noFill/>
          <a:ln>
            <a:noFill/>
          </a:ln>
        </p:spPr>
      </p:pic>
      <p:pic>
        <p:nvPicPr>
          <p:cNvPr descr="Logo, icon&#10;&#10;Description automatically generated" id="307" name="Google Shape;307;g2a0bffe40c6_26_19" title="Dollar sign"/>
          <p:cNvPicPr preferRelativeResize="0"/>
          <p:nvPr/>
        </p:nvPicPr>
        <p:blipFill rotWithShape="1">
          <a:blip r:embed="rId6">
            <a:alphaModFix/>
          </a:blip>
          <a:srcRect b="0" l="0" r="0" t="0"/>
          <a:stretch/>
        </p:blipFill>
        <p:spPr>
          <a:xfrm>
            <a:off x="10112633" y="2269383"/>
            <a:ext cx="819234" cy="1267200"/>
          </a:xfrm>
          <a:prstGeom prst="rect">
            <a:avLst/>
          </a:prstGeom>
          <a:noFill/>
          <a:ln>
            <a:noFill/>
          </a:ln>
        </p:spPr>
      </p:pic>
      <p:sp>
        <p:nvSpPr>
          <p:cNvPr id="308" name="Google Shape;308;g2a0bffe40c6_26_19"/>
          <p:cNvSpPr txBox="1"/>
          <p:nvPr/>
        </p:nvSpPr>
        <p:spPr>
          <a:xfrm>
            <a:off x="794567" y="3724400"/>
            <a:ext cx="2136300" cy="985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335801"/>
                </a:solidFill>
                <a:latin typeface="Verdana"/>
                <a:ea typeface="Verdana"/>
                <a:cs typeface="Verdana"/>
                <a:sym typeface="Verdana"/>
              </a:rPr>
              <a:t>Phase 1: Idea Generation </a:t>
            </a:r>
            <a:endParaRPr b="0" i="0" sz="1900" u="none" cap="none" strike="noStrike">
              <a:solidFill>
                <a:srgbClr val="000000"/>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
              <a:buFont typeface="Arial"/>
              <a:buNone/>
            </a:pPr>
            <a:r>
              <a:t/>
            </a:r>
            <a:endParaRPr b="1" i="0" sz="300" u="none" cap="none" strike="noStrike">
              <a:solidFill>
                <a:srgbClr val="33580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Verdana"/>
              <a:ea typeface="Verdana"/>
              <a:cs typeface="Verdana"/>
              <a:sym typeface="Verdana"/>
            </a:endParaRPr>
          </a:p>
        </p:txBody>
      </p:sp>
      <p:sp>
        <p:nvSpPr>
          <p:cNvPr id="309" name="Google Shape;309;g2a0bffe40c6_26_19"/>
          <p:cNvSpPr txBox="1"/>
          <p:nvPr/>
        </p:nvSpPr>
        <p:spPr>
          <a:xfrm>
            <a:off x="3927665" y="3674867"/>
            <a:ext cx="2546100" cy="1277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335801"/>
                </a:solidFill>
                <a:latin typeface="Verdana"/>
                <a:ea typeface="Verdana"/>
                <a:cs typeface="Verdana"/>
                <a:sym typeface="Verdana"/>
              </a:rPr>
              <a:t>Phase 2: Borough Assemblies </a:t>
            </a:r>
            <a:endParaRPr b="1" i="0" sz="1900" u="none" cap="none" strike="noStrike">
              <a:solidFill>
                <a:srgbClr val="33580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300"/>
              <a:buFont typeface="Arial"/>
              <a:buNone/>
            </a:pPr>
            <a:r>
              <a:t/>
            </a:r>
            <a:endParaRPr b="1" i="0" sz="300" u="none" cap="none" strike="noStrike">
              <a:solidFill>
                <a:srgbClr val="33580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Verdana"/>
              <a:ea typeface="Verdana"/>
              <a:cs typeface="Verdana"/>
              <a:sym typeface="Verdana"/>
            </a:endParaRPr>
          </a:p>
        </p:txBody>
      </p:sp>
      <p:sp>
        <p:nvSpPr>
          <p:cNvPr id="310" name="Google Shape;310;g2a0bffe40c6_26_19"/>
          <p:cNvSpPr txBox="1"/>
          <p:nvPr/>
        </p:nvSpPr>
        <p:spPr>
          <a:xfrm>
            <a:off x="7258217" y="3755200"/>
            <a:ext cx="13524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335801"/>
                </a:solidFill>
                <a:latin typeface="Verdana"/>
                <a:ea typeface="Verdana"/>
                <a:cs typeface="Verdana"/>
                <a:sym typeface="Verdana"/>
              </a:rPr>
              <a:t>Phase 3: Voting </a:t>
            </a:r>
            <a:endParaRPr b="0" i="0" sz="1900" u="none" cap="none" strike="noStrike">
              <a:solidFill>
                <a:srgbClr val="000000"/>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rgbClr val="11111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Verdana"/>
              <a:ea typeface="Verdana"/>
              <a:cs typeface="Verdana"/>
              <a:sym typeface="Verdana"/>
            </a:endParaRPr>
          </a:p>
        </p:txBody>
      </p:sp>
      <p:sp>
        <p:nvSpPr>
          <p:cNvPr id="311" name="Google Shape;311;g2a0bffe40c6_26_19"/>
          <p:cNvSpPr txBox="1"/>
          <p:nvPr/>
        </p:nvSpPr>
        <p:spPr>
          <a:xfrm>
            <a:off x="9480825" y="3724400"/>
            <a:ext cx="2624700" cy="908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rgbClr val="335801"/>
                </a:solidFill>
                <a:latin typeface="Verdana"/>
                <a:ea typeface="Verdana"/>
                <a:cs typeface="Verdana"/>
                <a:sym typeface="Verdana"/>
              </a:rPr>
              <a:t>Phase 4: Project </a:t>
            </a:r>
            <a:r>
              <a:rPr b="1" i="0" lang="en-US" sz="1700" u="none" cap="none" strike="noStrike">
                <a:solidFill>
                  <a:srgbClr val="335801"/>
                </a:solidFill>
                <a:latin typeface="Verdana"/>
                <a:ea typeface="Verdana"/>
                <a:cs typeface="Verdana"/>
                <a:sym typeface="Verdana"/>
              </a:rPr>
              <a:t>Implementation</a:t>
            </a:r>
            <a:endParaRPr b="1" i="0" sz="1700" u="none" cap="none" strike="noStrike">
              <a:solidFill>
                <a:srgbClr val="33580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700"/>
              <a:buFont typeface="Arial"/>
              <a:buNone/>
            </a:pPr>
            <a:r>
              <a:rPr b="1" i="0" lang="en-US" sz="1700" u="none" cap="none" strike="noStrike">
                <a:solidFill>
                  <a:srgbClr val="335801"/>
                </a:solidFill>
                <a:latin typeface="Verdana"/>
                <a:ea typeface="Verdana"/>
                <a:cs typeface="Verdana"/>
                <a:sym typeface="Verdana"/>
              </a:rPr>
              <a:t>And Evaluation </a:t>
            </a:r>
            <a:endParaRPr b="0" i="0" sz="1600" u="none" cap="none" strike="noStrike">
              <a:solidFill>
                <a:srgbClr val="111111"/>
              </a:solidFill>
              <a:latin typeface="Verdana"/>
              <a:ea typeface="Verdana"/>
              <a:cs typeface="Verdana"/>
              <a:sym typeface="Verdana"/>
            </a:endParaRPr>
          </a:p>
        </p:txBody>
      </p:sp>
      <p:sp>
        <p:nvSpPr>
          <p:cNvPr id="312" name="Google Shape;312;g2a0bffe40c6_26_19"/>
          <p:cNvSpPr/>
          <p:nvPr/>
        </p:nvSpPr>
        <p:spPr>
          <a:xfrm>
            <a:off x="3373602" y="3994973"/>
            <a:ext cx="356400" cy="313500"/>
          </a:xfrm>
          <a:prstGeom prst="rightArrow">
            <a:avLst>
              <a:gd fmla="val 50000" name="adj1"/>
              <a:gd fmla="val 50000" name="adj2"/>
            </a:avLst>
          </a:prstGeom>
          <a:solidFill>
            <a:srgbClr val="335801"/>
          </a:solidFill>
          <a:ln cap="rnd" cmpd="sng" w="22225">
            <a:solidFill>
              <a:srgbClr val="3358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Gill Sans"/>
              <a:ea typeface="Gill Sans"/>
              <a:cs typeface="Gill Sans"/>
              <a:sym typeface="Gill Sans"/>
            </a:endParaRPr>
          </a:p>
        </p:txBody>
      </p:sp>
      <p:sp>
        <p:nvSpPr>
          <p:cNvPr id="313" name="Google Shape;313;g2a0bffe40c6_26_19"/>
          <p:cNvSpPr/>
          <p:nvPr/>
        </p:nvSpPr>
        <p:spPr>
          <a:xfrm>
            <a:off x="6671332" y="3994973"/>
            <a:ext cx="356400" cy="313500"/>
          </a:xfrm>
          <a:prstGeom prst="rightArrow">
            <a:avLst>
              <a:gd fmla="val 50000" name="adj1"/>
              <a:gd fmla="val 50000" name="adj2"/>
            </a:avLst>
          </a:prstGeom>
          <a:solidFill>
            <a:srgbClr val="335801"/>
          </a:solidFill>
          <a:ln cap="rnd" cmpd="sng" w="22225">
            <a:solidFill>
              <a:srgbClr val="3358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Gill Sans"/>
              <a:ea typeface="Gill Sans"/>
              <a:cs typeface="Gill Sans"/>
              <a:sym typeface="Gill Sans"/>
            </a:endParaRPr>
          </a:p>
        </p:txBody>
      </p:sp>
      <p:sp>
        <p:nvSpPr>
          <p:cNvPr id="314" name="Google Shape;314;g2a0bffe40c6_26_19"/>
          <p:cNvSpPr/>
          <p:nvPr/>
        </p:nvSpPr>
        <p:spPr>
          <a:xfrm>
            <a:off x="9018897" y="3994973"/>
            <a:ext cx="356400" cy="313500"/>
          </a:xfrm>
          <a:prstGeom prst="rightArrow">
            <a:avLst>
              <a:gd fmla="val 50000" name="adj1"/>
              <a:gd fmla="val 50000" name="adj2"/>
            </a:avLst>
          </a:prstGeom>
          <a:solidFill>
            <a:srgbClr val="335801"/>
          </a:solidFill>
          <a:ln cap="rnd" cmpd="sng" w="22225">
            <a:solidFill>
              <a:srgbClr val="33580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Gill Sans"/>
              <a:ea typeface="Gill Sans"/>
              <a:cs typeface="Gill Sans"/>
              <a:sym typeface="Gill Sans"/>
            </a:endParaRPr>
          </a:p>
        </p:txBody>
      </p:sp>
      <p:sp>
        <p:nvSpPr>
          <p:cNvPr id="315" name="Google Shape;315;g2a0bffe40c6_26_19"/>
          <p:cNvSpPr txBox="1"/>
          <p:nvPr/>
        </p:nvSpPr>
        <p:spPr>
          <a:xfrm>
            <a:off x="1748600" y="4811000"/>
            <a:ext cx="1701300" cy="1121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1"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r>
              <a:rPr b="1" i="0" lang="en-US" sz="1900" u="none" cap="none" strike="noStrike">
                <a:solidFill>
                  <a:schemeClr val="dk1"/>
                </a:solidFill>
                <a:latin typeface="Verdana"/>
                <a:ea typeface="Verdana"/>
                <a:cs typeface="Verdana"/>
                <a:sym typeface="Verdana"/>
              </a:rPr>
              <a:t> </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6" name="Google Shape;316;g2a0bffe40c6_26_19"/>
          <p:cNvSpPr txBox="1"/>
          <p:nvPr/>
        </p:nvSpPr>
        <p:spPr>
          <a:xfrm>
            <a:off x="4193025" y="4863500"/>
            <a:ext cx="2834700" cy="677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1"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chemeClr val="dk1"/>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1"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1" lang="en-US" sz="1800">
                <a:solidFill>
                  <a:schemeClr val="dk1"/>
                </a:solidFill>
                <a:latin typeface="Verdana"/>
                <a:ea typeface="Verdana"/>
                <a:cs typeface="Verdana"/>
                <a:sym typeface="Verdana"/>
              </a:rPr>
              <a:t>In Process</a:t>
            </a:r>
            <a:r>
              <a:rPr b="1" i="0" lang="en-US" sz="1900" u="none" cap="none" strike="noStrike">
                <a:solidFill>
                  <a:schemeClr val="dk1"/>
                </a:solidFill>
                <a:latin typeface="Verdana"/>
                <a:ea typeface="Verdana"/>
                <a:cs typeface="Verdana"/>
                <a:sym typeface="Verdana"/>
              </a:rPr>
              <a:t>!</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7" name="Google Shape;317;g2a0bffe40c6_26_19"/>
          <p:cNvSpPr txBox="1"/>
          <p:nvPr/>
        </p:nvSpPr>
        <p:spPr>
          <a:xfrm>
            <a:off x="7027725" y="4837750"/>
            <a:ext cx="2391000" cy="109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1"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0"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8" name="Google Shape;318;g2a0bffe40c6_26_19"/>
          <p:cNvSpPr txBox="1"/>
          <p:nvPr/>
        </p:nvSpPr>
        <p:spPr>
          <a:xfrm>
            <a:off x="9627975" y="4837775"/>
            <a:ext cx="1966800" cy="9852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highlight>
                  <a:schemeClr val="lt2"/>
                </a:highlight>
                <a:latin typeface="Verdana"/>
                <a:ea typeface="Verdana"/>
                <a:cs typeface="Verdana"/>
                <a:sym typeface="Verdana"/>
              </a:rPr>
              <a:t>Complete</a:t>
            </a:r>
            <a:endParaRPr b="1" i="0" sz="1900" u="none" cap="none" strike="noStrike">
              <a:solidFill>
                <a:schemeClr val="dk1"/>
              </a:solidFill>
              <a:highlight>
                <a:schemeClr val="lt2"/>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rPr b="1" i="0" lang="en-US" sz="1900" u="none" cap="none" strike="noStrike">
                <a:solidFill>
                  <a:schemeClr val="dk1"/>
                </a:solidFill>
                <a:latin typeface="Verdana"/>
                <a:ea typeface="Verdana"/>
                <a:cs typeface="Verdana"/>
                <a:sym typeface="Verdana"/>
              </a:rPr>
              <a:t>In process</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19" name="Google Shape;319;g2a0bffe40c6_26_19"/>
          <p:cNvSpPr txBox="1"/>
          <p:nvPr/>
        </p:nvSpPr>
        <p:spPr>
          <a:xfrm>
            <a:off x="794575" y="4863500"/>
            <a:ext cx="1070400" cy="49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Year 1</a:t>
            </a:r>
            <a:endParaRPr b="1"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Year 2</a:t>
            </a:r>
            <a:endParaRPr b="1" i="0" sz="1800" u="none" cap="none" strike="noStrike">
              <a:solidFill>
                <a:schemeClr val="dk1"/>
              </a:solidFill>
              <a:latin typeface="Verdana"/>
              <a:ea typeface="Verdana"/>
              <a:cs typeface="Verdana"/>
              <a:sym typeface="Verdana"/>
            </a:endParaRPr>
          </a:p>
        </p:txBody>
      </p:sp>
      <p:sp>
        <p:nvSpPr>
          <p:cNvPr id="320" name="Google Shape;320;g2a0bffe40c6_26_19"/>
          <p:cNvSpPr txBox="1"/>
          <p:nvPr/>
        </p:nvSpPr>
        <p:spPr>
          <a:xfrm>
            <a:off x="1145350" y="1580563"/>
            <a:ext cx="1352400" cy="49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Verdana"/>
                <a:ea typeface="Verdana"/>
                <a:cs typeface="Verdana"/>
                <a:sym typeface="Verdana"/>
              </a:rPr>
              <a:t>Fall</a:t>
            </a:r>
            <a:endParaRPr b="0" i="0" sz="19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1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1" name="Google Shape;321;g2a0bffe40c6_26_19"/>
          <p:cNvSpPr txBox="1"/>
          <p:nvPr/>
        </p:nvSpPr>
        <p:spPr>
          <a:xfrm>
            <a:off x="4412938" y="1636525"/>
            <a:ext cx="1352400" cy="49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Verdana"/>
                <a:ea typeface="Verdana"/>
                <a:cs typeface="Verdana"/>
                <a:sym typeface="Verdana"/>
              </a:rPr>
              <a:t>Winter</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2" name="Google Shape;322;g2a0bffe40c6_26_19"/>
          <p:cNvSpPr txBox="1"/>
          <p:nvPr/>
        </p:nvSpPr>
        <p:spPr>
          <a:xfrm>
            <a:off x="7258213" y="1605475"/>
            <a:ext cx="1352400" cy="49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Verdana"/>
                <a:ea typeface="Verdana"/>
                <a:cs typeface="Verdana"/>
                <a:sym typeface="Verdana"/>
              </a:rPr>
              <a:t>Spring</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500"/>
              <a:buFont typeface="Arial"/>
              <a:buNone/>
            </a:pPr>
            <a:r>
              <a:t/>
            </a:r>
            <a:endParaRPr b="0" i="0" sz="1500" u="none" cap="none" strike="noStrike">
              <a:solidFill>
                <a:srgbClr val="242424"/>
              </a:solidFill>
              <a:highlight>
                <a:srgbClr val="FFFFFF"/>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  </a:t>
            </a:r>
            <a:endParaRPr b="0" i="0" sz="1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323" name="Google Shape;323;g2a0bffe40c6_26_19"/>
          <p:cNvSpPr txBox="1"/>
          <p:nvPr/>
        </p:nvSpPr>
        <p:spPr>
          <a:xfrm>
            <a:off x="9203700" y="1588950"/>
            <a:ext cx="2391000" cy="492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en-US" sz="1900" u="none" cap="none" strike="noStrike">
                <a:solidFill>
                  <a:schemeClr val="dk1"/>
                </a:solidFill>
                <a:latin typeface="Verdana"/>
                <a:ea typeface="Verdana"/>
                <a:cs typeface="Verdana"/>
                <a:sym typeface="Verdana"/>
              </a:rPr>
              <a:t>Ongoing Thru FY</a:t>
            </a:r>
            <a:endParaRPr b="0" i="0" sz="1900" u="none" cap="none" strike="noStrike">
              <a:solidFill>
                <a:srgbClr val="000000"/>
              </a:solidFill>
              <a:latin typeface="Arial"/>
              <a:ea typeface="Arial"/>
              <a:cs typeface="Arial"/>
              <a:sym typeface="Arial"/>
            </a:endParaRPr>
          </a:p>
        </p:txBody>
      </p:sp>
      <p:sp>
        <p:nvSpPr>
          <p:cNvPr id="324" name="Google Shape;324;g2a0bffe40c6_26_19"/>
          <p:cNvSpPr txBox="1"/>
          <p:nvPr/>
        </p:nvSpPr>
        <p:spPr>
          <a:xfrm>
            <a:off x="790100" y="5932450"/>
            <a:ext cx="3618300" cy="3135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Verdana"/>
                <a:ea typeface="Verdana"/>
                <a:cs typeface="Verdana"/>
                <a:sym typeface="Verdana"/>
              </a:rPr>
              <a:t>Year 3  </a:t>
            </a:r>
            <a:r>
              <a:rPr b="1" i="0" lang="en-US" sz="1900" u="none" cap="none" strike="noStrike">
                <a:solidFill>
                  <a:schemeClr val="dk1"/>
                </a:solidFill>
                <a:latin typeface="Verdana"/>
                <a:ea typeface="Verdana"/>
                <a:cs typeface="Verdana"/>
                <a:sym typeface="Verdana"/>
              </a:rPr>
              <a:t>Complete!</a:t>
            </a:r>
            <a:endParaRPr b="1" i="0" sz="19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g32b7ef2d26e_18_0"/>
          <p:cNvSpPr txBox="1"/>
          <p:nvPr>
            <p:ph idx="2" type="body"/>
          </p:nvPr>
        </p:nvSpPr>
        <p:spPr>
          <a:xfrm>
            <a:off x="953900" y="923650"/>
            <a:ext cx="10583400" cy="109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Idea Generation Outcomes per Borough</a:t>
            </a:r>
            <a:endParaRPr/>
          </a:p>
        </p:txBody>
      </p:sp>
      <p:graphicFrame>
        <p:nvGraphicFramePr>
          <p:cNvPr id="331" name="Google Shape;331;g32b7ef2d26e_18_0"/>
          <p:cNvGraphicFramePr/>
          <p:nvPr/>
        </p:nvGraphicFramePr>
        <p:xfrm>
          <a:off x="952500" y="2476500"/>
          <a:ext cx="3000000" cy="3000000"/>
        </p:xfrm>
        <a:graphic>
          <a:graphicData uri="http://schemas.openxmlformats.org/drawingml/2006/table">
            <a:tbl>
              <a:tblPr>
                <a:noFill/>
                <a:tableStyleId>{ED70DCB1-2D3F-4CF3-9654-BAE30FF0D0AC}</a:tableStyleId>
              </a:tblPr>
              <a:tblGrid>
                <a:gridCol w="2571750"/>
                <a:gridCol w="2571750"/>
                <a:gridCol w="2571750"/>
                <a:gridCol w="2571750"/>
              </a:tblGrid>
              <a:tr h="381000">
                <a:tc>
                  <a:txBody>
                    <a:bodyPr/>
                    <a:lstStyle/>
                    <a:p>
                      <a:pPr indent="0" lvl="0" marL="0" rtl="0" algn="l">
                        <a:spcBef>
                          <a:spcPts val="0"/>
                        </a:spcBef>
                        <a:spcAft>
                          <a:spcPts val="0"/>
                        </a:spcAft>
                        <a:buNone/>
                      </a:pPr>
                      <a:r>
                        <a:rPr lang="en-US">
                          <a:latin typeface="Verdana"/>
                          <a:ea typeface="Verdana"/>
                          <a:cs typeface="Verdana"/>
                          <a:sym typeface="Verdana"/>
                        </a:rPr>
                        <a:t>Bronx</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2249</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110</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736</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latin typeface="Verdana"/>
                          <a:ea typeface="Verdana"/>
                          <a:cs typeface="Verdana"/>
                          <a:sym typeface="Verdana"/>
                        </a:rPr>
                        <a:t>Brooklyn</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a:latin typeface="Verdana"/>
                          <a:ea typeface="Verdana"/>
                          <a:cs typeface="Verdana"/>
                          <a:sym typeface="Verdana"/>
                        </a:rPr>
                        <a:t> 2335</a:t>
                      </a:r>
                      <a:endParaRPr>
                        <a:latin typeface="Verdana"/>
                        <a:ea typeface="Verdana"/>
                        <a:cs typeface="Verdana"/>
                        <a:sym typeface="Verdana"/>
                      </a:endParaRPr>
                    </a:p>
                  </a:txBody>
                  <a:tcPr marT="9525" marB="91425" marR="9525" marL="9525" anchor="b">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105</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818</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latin typeface="Verdana"/>
                          <a:ea typeface="Verdana"/>
                          <a:cs typeface="Verdana"/>
                          <a:sym typeface="Verdana"/>
                        </a:rPr>
                        <a:t>Manhattan</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1930</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104</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914</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latin typeface="Verdana"/>
                          <a:ea typeface="Verdana"/>
                          <a:cs typeface="Verdana"/>
                          <a:sym typeface="Verdana"/>
                        </a:rPr>
                        <a:t>Queens </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2025</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103</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768</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latin typeface="Verdana"/>
                          <a:ea typeface="Verdana"/>
                          <a:cs typeface="Verdana"/>
                          <a:sym typeface="Verdana"/>
                        </a:rPr>
                        <a:t>Staten Island</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1157</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56</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Verdana"/>
                          <a:ea typeface="Verdana"/>
                          <a:cs typeface="Verdana"/>
                          <a:sym typeface="Verdana"/>
                        </a:rPr>
                        <a:t>344</a:t>
                      </a:r>
                      <a:endParaRPr>
                        <a:latin typeface="Verdana"/>
                        <a:ea typeface="Verdana"/>
                        <a:cs typeface="Verdana"/>
                        <a:sym typeface="Verdana"/>
                      </a:endParaRPr>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332" name="Google Shape;332;g32b7ef2d26e_18_0"/>
          <p:cNvSpPr txBox="1"/>
          <p:nvPr/>
        </p:nvSpPr>
        <p:spPr>
          <a:xfrm>
            <a:off x="3464150" y="2061225"/>
            <a:ext cx="7775400" cy="38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Verdana"/>
                <a:ea typeface="Verdana"/>
                <a:cs typeface="Verdana"/>
                <a:sym typeface="Verdana"/>
              </a:rPr>
              <a:t>Participants                Sessions Held           Ideas Submitted           </a:t>
            </a:r>
            <a:endParaRPr sz="1800">
              <a:solidFill>
                <a:schemeClr val="dk1"/>
              </a:solidFill>
              <a:latin typeface="Verdana"/>
              <a:ea typeface="Verdana"/>
              <a:cs typeface="Verdana"/>
              <a:sym typeface="Verdana"/>
            </a:endParaRPr>
          </a:p>
        </p:txBody>
      </p:sp>
      <p:graphicFrame>
        <p:nvGraphicFramePr>
          <p:cNvPr id="333" name="Google Shape;333;g32b7ef2d26e_18_0"/>
          <p:cNvGraphicFramePr/>
          <p:nvPr/>
        </p:nvGraphicFramePr>
        <p:xfrm>
          <a:off x="952500" y="4457500"/>
          <a:ext cx="3000000" cy="3000000"/>
        </p:xfrm>
        <a:graphic>
          <a:graphicData uri="http://schemas.openxmlformats.org/drawingml/2006/table">
            <a:tbl>
              <a:tblPr>
                <a:noFill/>
                <a:tableStyleId>{ED70DCB1-2D3F-4CF3-9654-BAE30FF0D0AC}</a:tableStyleId>
              </a:tblPr>
              <a:tblGrid>
                <a:gridCol w="2571750"/>
                <a:gridCol w="2571750"/>
                <a:gridCol w="2571750"/>
                <a:gridCol w="2571750"/>
              </a:tblGrid>
              <a:tr h="381000">
                <a:tc>
                  <a:txBody>
                    <a:bodyPr/>
                    <a:lstStyle/>
                    <a:p>
                      <a:pPr indent="0" lvl="0" marL="0" rtl="0" algn="l">
                        <a:spcBef>
                          <a:spcPts val="0"/>
                        </a:spcBef>
                        <a:spcAft>
                          <a:spcPts val="0"/>
                        </a:spcAft>
                        <a:buNone/>
                      </a:pPr>
                      <a:r>
                        <a:rPr b="1" lang="en-US"/>
                        <a:t>Total*</a:t>
                      </a:r>
                      <a:endParaRPr b="1"/>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US"/>
                        <a:t>9725</a:t>
                      </a:r>
                      <a:endParaRPr b="1"/>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US"/>
                        <a:t>480</a:t>
                      </a:r>
                      <a:endParaRPr b="1"/>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c>
                  <a:txBody>
                    <a:bodyPr/>
                    <a:lstStyle/>
                    <a:p>
                      <a:pPr indent="0" lvl="0" marL="0" rtl="0" algn="l">
                        <a:spcBef>
                          <a:spcPts val="0"/>
                        </a:spcBef>
                        <a:spcAft>
                          <a:spcPts val="0"/>
                        </a:spcAft>
                        <a:buNone/>
                      </a:pPr>
                      <a:r>
                        <a:rPr b="1" lang="en-US"/>
                        <a:t>3591</a:t>
                      </a:r>
                      <a:endParaRPr b="1"/>
                    </a:p>
                  </a:txBody>
                  <a:tcPr marT="91425" marB="91425" marR="91425" marL="91425">
                    <a:lnL cap="flat" cmpd="sng" w="9525">
                      <a:solidFill>
                        <a:schemeClr val="accent2"/>
                      </a:solidFill>
                      <a:prstDash val="solid"/>
                      <a:round/>
                      <a:headEnd len="sm" w="sm" type="none"/>
                      <a:tailEnd len="sm" w="sm" type="none"/>
                    </a:lnL>
                    <a:lnR cap="flat" cmpd="sng" w="9525">
                      <a:solidFill>
                        <a:schemeClr val="accent2"/>
                      </a:solidFill>
                      <a:prstDash val="solid"/>
                      <a:round/>
                      <a:headEnd len="sm" w="sm" type="none"/>
                      <a:tailEnd len="sm" w="sm" type="none"/>
                    </a:lnR>
                    <a:lnT cap="flat" cmpd="sng" w="9525">
                      <a:solidFill>
                        <a:schemeClr val="accent2"/>
                      </a:solidFill>
                      <a:prstDash val="solid"/>
                      <a:round/>
                      <a:headEnd len="sm" w="sm" type="none"/>
                      <a:tailEnd len="sm" w="sm" type="none"/>
                    </a:lnT>
                    <a:lnB cap="flat" cmpd="sng" w="9525">
                      <a:solidFill>
                        <a:schemeClr val="accent2"/>
                      </a:solidFill>
                      <a:prstDash val="solid"/>
                      <a:round/>
                      <a:headEnd len="sm" w="sm" type="none"/>
                      <a:tailEnd len="sm" w="sm" type="none"/>
                    </a:lnB>
                  </a:tcPr>
                </a:tc>
              </a:tr>
            </a:tbl>
          </a:graphicData>
        </a:graphic>
      </p:graphicFrame>
      <p:sp>
        <p:nvSpPr>
          <p:cNvPr id="334" name="Google Shape;334;g32b7ef2d26e_18_0"/>
          <p:cNvSpPr txBox="1"/>
          <p:nvPr/>
        </p:nvSpPr>
        <p:spPr>
          <a:xfrm>
            <a:off x="893650" y="5964350"/>
            <a:ext cx="9177600" cy="5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Verdana"/>
                <a:ea typeface="Verdana"/>
                <a:cs typeface="Verdana"/>
                <a:sym typeface="Verdana"/>
              </a:rPr>
              <a:t>*Numbers reported here are based on partner event reports per borough</a:t>
            </a:r>
            <a:endParaRPr sz="1800">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d8a4e4f360_0_0"/>
          <p:cNvSpPr txBox="1"/>
          <p:nvPr>
            <p:ph idx="2" type="body"/>
          </p:nvPr>
        </p:nvSpPr>
        <p:spPr>
          <a:xfrm>
            <a:off x="953900" y="923650"/>
            <a:ext cx="10583400" cy="10938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BAC Summary Video </a:t>
            </a:r>
            <a:endParaRPr/>
          </a:p>
        </p:txBody>
      </p:sp>
      <p:pic>
        <p:nvPicPr>
          <p:cNvPr descr="Watch civic engagement in action. Members of the CEC's Borough Assembly Committees deliberate on ideas from residents of NYC to decide what should go on the ballot for The People's Money 2024!" id="341" name="Google Shape;341;g2d8a4e4f360_0_0" title="BAC   Summary Video  Updated 2024">
            <a:hlinkClick r:id="rId3"/>
          </p:cNvPr>
          <p:cNvPicPr preferRelativeResize="0"/>
          <p:nvPr/>
        </p:nvPicPr>
        <p:blipFill>
          <a:blip r:embed="rId4">
            <a:alphaModFix/>
          </a:blip>
          <a:stretch>
            <a:fillRect/>
          </a:stretch>
        </p:blipFill>
        <p:spPr>
          <a:xfrm>
            <a:off x="1996025" y="1829881"/>
            <a:ext cx="8199950" cy="461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d87b3c2eaa_3_0"/>
          <p:cNvSpPr txBox="1"/>
          <p:nvPr/>
        </p:nvSpPr>
        <p:spPr>
          <a:xfrm>
            <a:off x="12724100" y="490625"/>
            <a:ext cx="614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pic>
        <p:nvPicPr>
          <p:cNvPr id="348" name="Google Shape;348;g2d87b3c2eaa_3_0"/>
          <p:cNvPicPr preferRelativeResize="0"/>
          <p:nvPr/>
        </p:nvPicPr>
        <p:blipFill>
          <a:blip r:embed="rId3">
            <a:alphaModFix/>
          </a:blip>
          <a:stretch>
            <a:fillRect/>
          </a:stretch>
        </p:blipFill>
        <p:spPr>
          <a:xfrm>
            <a:off x="0" y="-9525"/>
            <a:ext cx="1219199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d87dc61189_3_8"/>
          <p:cNvSpPr txBox="1"/>
          <p:nvPr/>
        </p:nvSpPr>
        <p:spPr>
          <a:xfrm>
            <a:off x="650800" y="973800"/>
            <a:ext cx="8312400" cy="5233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lang="en-US" sz="1900">
                <a:solidFill>
                  <a:schemeClr val="dk1"/>
                </a:solidFill>
                <a:latin typeface="Verdana"/>
                <a:ea typeface="Verdana"/>
                <a:cs typeface="Verdana"/>
                <a:sym typeface="Verdana"/>
              </a:rPr>
              <a:t>We have completed three of the six Borough Assembly meetings</a:t>
            </a:r>
            <a:endParaRPr sz="1900">
              <a:solidFill>
                <a:schemeClr val="dk1"/>
              </a:solidFill>
              <a:latin typeface="Verdana"/>
              <a:ea typeface="Verdana"/>
              <a:cs typeface="Verdana"/>
              <a:sym typeface="Verdana"/>
            </a:endParaRPr>
          </a:p>
          <a:p>
            <a:pPr indent="-349250" lvl="0" marL="457200" marR="0" rtl="0" algn="l">
              <a:lnSpc>
                <a:spcPct val="150000"/>
              </a:lnSpc>
              <a:spcBef>
                <a:spcPts val="0"/>
              </a:spcBef>
              <a:spcAft>
                <a:spcPts val="0"/>
              </a:spcAft>
              <a:buClr>
                <a:schemeClr val="dk1"/>
              </a:buClr>
              <a:buSzPts val="1900"/>
              <a:buChar char="●"/>
            </a:pPr>
            <a:r>
              <a:rPr lang="en-US" sz="1900">
                <a:solidFill>
                  <a:schemeClr val="dk1"/>
                </a:solidFill>
                <a:latin typeface="Verdana"/>
                <a:ea typeface="Verdana"/>
                <a:cs typeface="Verdana"/>
                <a:sym typeface="Verdana"/>
              </a:rPr>
              <a:t>Every borough has 20 to 25 members who filled out our application and were randomly selected based on the demographics of their borough.</a:t>
            </a:r>
            <a:endParaRPr sz="1900">
              <a:solidFill>
                <a:schemeClr val="dk1"/>
              </a:solidFill>
              <a:latin typeface="Verdana"/>
              <a:ea typeface="Verdana"/>
              <a:cs typeface="Verdana"/>
              <a:sym typeface="Verdana"/>
            </a:endParaRPr>
          </a:p>
          <a:p>
            <a:pPr indent="0" lvl="0" marL="457200" marR="0" rtl="0" algn="l">
              <a:lnSpc>
                <a:spcPct val="150000"/>
              </a:lnSpc>
              <a:spcBef>
                <a:spcPts val="0"/>
              </a:spcBef>
              <a:spcAft>
                <a:spcPts val="0"/>
              </a:spcAft>
              <a:buNone/>
            </a:pPr>
            <a:r>
              <a:t/>
            </a:r>
            <a:endParaRPr sz="500">
              <a:solidFill>
                <a:schemeClr val="dk1"/>
              </a:solidFill>
              <a:latin typeface="Verdana"/>
              <a:ea typeface="Verdana"/>
              <a:cs typeface="Verdana"/>
              <a:sym typeface="Verdana"/>
            </a:endParaRPr>
          </a:p>
          <a:p>
            <a:pPr indent="-349250" lvl="0" marL="457200" marR="0" rtl="0" algn="l">
              <a:lnSpc>
                <a:spcPct val="150000"/>
              </a:lnSpc>
              <a:spcBef>
                <a:spcPts val="0"/>
              </a:spcBef>
              <a:spcAft>
                <a:spcPts val="0"/>
              </a:spcAft>
              <a:buClr>
                <a:schemeClr val="dk1"/>
              </a:buClr>
              <a:buSzPts val="1900"/>
              <a:buChar char="●"/>
            </a:pPr>
            <a:r>
              <a:rPr lang="en-US" sz="1900">
                <a:solidFill>
                  <a:schemeClr val="dk1"/>
                </a:solidFill>
                <a:latin typeface="Verdana"/>
                <a:ea typeface="Verdana"/>
                <a:cs typeface="Verdana"/>
                <a:sym typeface="Verdana"/>
              </a:rPr>
              <a:t>Sessions 1 and 2 consisted of exercises to </a:t>
            </a:r>
            <a:r>
              <a:rPr lang="en-US" sz="1900">
                <a:solidFill>
                  <a:schemeClr val="dk1"/>
                </a:solidFill>
                <a:latin typeface="Verdana"/>
                <a:ea typeface="Verdana"/>
                <a:cs typeface="Verdana"/>
                <a:sym typeface="Verdana"/>
              </a:rPr>
              <a:t>introduce</a:t>
            </a:r>
            <a:r>
              <a:rPr lang="en-US" sz="1900">
                <a:solidFill>
                  <a:schemeClr val="dk1"/>
                </a:solidFill>
                <a:latin typeface="Verdana"/>
                <a:ea typeface="Verdana"/>
                <a:cs typeface="Verdana"/>
                <a:sym typeface="Verdana"/>
              </a:rPr>
              <a:t> the members to each other and examine the ways people think. Tools included:</a:t>
            </a:r>
            <a:endParaRPr sz="1900">
              <a:solidFill>
                <a:schemeClr val="dk1"/>
              </a:solidFill>
              <a:latin typeface="Verdana"/>
              <a:ea typeface="Verdana"/>
              <a:cs typeface="Verdana"/>
              <a:sym typeface="Verdana"/>
            </a:endParaRPr>
          </a:p>
          <a:p>
            <a:pPr indent="0" lvl="0" marL="457200" marR="0" rtl="0" algn="l">
              <a:lnSpc>
                <a:spcPct val="150000"/>
              </a:lnSpc>
              <a:spcBef>
                <a:spcPts val="0"/>
              </a:spcBef>
              <a:spcAft>
                <a:spcPts val="0"/>
              </a:spcAft>
              <a:buNone/>
            </a:pPr>
            <a:r>
              <a:rPr lang="en-US" sz="1900">
                <a:solidFill>
                  <a:schemeClr val="dk1"/>
                </a:solidFill>
                <a:latin typeface="Verdana"/>
                <a:ea typeface="Verdana"/>
                <a:cs typeface="Verdana"/>
                <a:sym typeface="Verdana"/>
              </a:rPr>
              <a:t>People, Task, Listen, Act: an exercise where people move to the area that </a:t>
            </a:r>
            <a:r>
              <a:rPr lang="en-US" sz="1900">
                <a:solidFill>
                  <a:schemeClr val="dk1"/>
                </a:solidFill>
                <a:latin typeface="Verdana"/>
                <a:ea typeface="Verdana"/>
                <a:cs typeface="Verdana"/>
                <a:sym typeface="Verdana"/>
              </a:rPr>
              <a:t>describes</a:t>
            </a:r>
            <a:r>
              <a:rPr lang="en-US" sz="1900">
                <a:solidFill>
                  <a:schemeClr val="dk1"/>
                </a:solidFill>
                <a:latin typeface="Verdana"/>
                <a:ea typeface="Verdana"/>
                <a:cs typeface="Verdana"/>
                <a:sym typeface="Verdana"/>
              </a:rPr>
              <a:t> themselves, and a video about </a:t>
            </a:r>
            <a:r>
              <a:rPr lang="en-US" sz="1900" u="sng">
                <a:solidFill>
                  <a:schemeClr val="hlink"/>
                </a:solidFill>
                <a:latin typeface="Verdana"/>
                <a:ea typeface="Verdana"/>
                <a:cs typeface="Verdana"/>
                <a:sym typeface="Verdana"/>
                <a:hlinkClick r:id="rId3"/>
              </a:rPr>
              <a:t>Critical Thinking</a:t>
            </a:r>
            <a:r>
              <a:rPr lang="en-US" sz="1900">
                <a:solidFill>
                  <a:schemeClr val="dk1"/>
                </a:solidFill>
                <a:latin typeface="Verdana"/>
                <a:ea typeface="Verdana"/>
                <a:cs typeface="Verdana"/>
                <a:sym typeface="Verdana"/>
              </a:rPr>
              <a:t>. </a:t>
            </a:r>
            <a:endParaRPr sz="1900">
              <a:solidFill>
                <a:schemeClr val="dk1"/>
              </a:solidFill>
              <a:latin typeface="Verdana"/>
              <a:ea typeface="Verdana"/>
              <a:cs typeface="Verdana"/>
              <a:sym typeface="Verdana"/>
            </a:endParaRPr>
          </a:p>
          <a:p>
            <a:pPr indent="0" lvl="0" marL="0" marR="0" rtl="0" algn="l">
              <a:lnSpc>
                <a:spcPct val="150000"/>
              </a:lnSpc>
              <a:spcBef>
                <a:spcPts val="0"/>
              </a:spcBef>
              <a:spcAft>
                <a:spcPts val="0"/>
              </a:spcAft>
              <a:buNone/>
            </a:pPr>
            <a:r>
              <a:t/>
            </a:r>
            <a:endParaRPr sz="1900">
              <a:solidFill>
                <a:schemeClr val="dk1"/>
              </a:solidFill>
              <a:latin typeface="Verdana"/>
              <a:ea typeface="Verdana"/>
              <a:cs typeface="Verdana"/>
              <a:sym typeface="Verdana"/>
            </a:endParaRPr>
          </a:p>
        </p:txBody>
      </p:sp>
      <p:sp>
        <p:nvSpPr>
          <p:cNvPr id="355" name="Google Shape;355;g2d87dc61189_3_8"/>
          <p:cNvSpPr txBox="1"/>
          <p:nvPr/>
        </p:nvSpPr>
        <p:spPr>
          <a:xfrm>
            <a:off x="959324" y="271088"/>
            <a:ext cx="65412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100"/>
              <a:buFont typeface="Arial"/>
              <a:buNone/>
            </a:pPr>
            <a:r>
              <a:rPr b="1" lang="en-US" sz="3100">
                <a:latin typeface="Verdana"/>
                <a:ea typeface="Verdana"/>
                <a:cs typeface="Verdana"/>
                <a:sym typeface="Verdana"/>
              </a:rPr>
              <a:t>Borough Assemblies</a:t>
            </a:r>
            <a:endParaRPr b="0" i="0" sz="3100" u="none" cap="none" strike="noStrike">
              <a:solidFill>
                <a:srgbClr val="000000"/>
              </a:solidFill>
              <a:latin typeface="Verdana"/>
              <a:ea typeface="Verdana"/>
              <a:cs typeface="Verdana"/>
              <a:sym typeface="Verdana"/>
            </a:endParaRPr>
          </a:p>
        </p:txBody>
      </p:sp>
      <p:sp>
        <p:nvSpPr>
          <p:cNvPr id="356" name="Google Shape;356;g2d87dc61189_3_8"/>
          <p:cNvSpPr txBox="1"/>
          <p:nvPr/>
        </p:nvSpPr>
        <p:spPr>
          <a:xfrm>
            <a:off x="12724100" y="490625"/>
            <a:ext cx="614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pic>
        <p:nvPicPr>
          <p:cNvPr id="357" name="Google Shape;357;g2d87dc61189_3_8"/>
          <p:cNvPicPr preferRelativeResize="0"/>
          <p:nvPr/>
        </p:nvPicPr>
        <p:blipFill>
          <a:blip r:embed="rId4">
            <a:alphaModFix/>
          </a:blip>
          <a:stretch>
            <a:fillRect/>
          </a:stretch>
        </p:blipFill>
        <p:spPr>
          <a:xfrm>
            <a:off x="8253125" y="0"/>
            <a:ext cx="3718376" cy="3455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31a0cdd660a_18_14"/>
          <p:cNvSpPr txBox="1"/>
          <p:nvPr/>
        </p:nvSpPr>
        <p:spPr>
          <a:xfrm>
            <a:off x="407925" y="1064500"/>
            <a:ext cx="8316900" cy="5556600"/>
          </a:xfrm>
          <a:prstGeom prst="rect">
            <a:avLst/>
          </a:prstGeom>
          <a:noFill/>
          <a:ln>
            <a:noFill/>
          </a:ln>
        </p:spPr>
        <p:txBody>
          <a:bodyPr anchorCtr="0" anchor="t" bIns="0" lIns="0" spcFirstLastPara="1" rIns="0" wrap="square" tIns="0">
            <a:spAutoFit/>
          </a:bodyPr>
          <a:lstStyle/>
          <a:p>
            <a:pPr indent="-349250" lvl="0" marL="457200" marR="0" rtl="0" algn="l">
              <a:lnSpc>
                <a:spcPct val="150000"/>
              </a:lnSpc>
              <a:spcBef>
                <a:spcPts val="0"/>
              </a:spcBef>
              <a:spcAft>
                <a:spcPts val="0"/>
              </a:spcAft>
              <a:buClr>
                <a:schemeClr val="dk1"/>
              </a:buClr>
              <a:buSzPts val="1900"/>
              <a:buFont typeface="Verdana"/>
              <a:buChar char="●"/>
            </a:pPr>
            <a:r>
              <a:rPr lang="en-US" sz="1900">
                <a:solidFill>
                  <a:schemeClr val="dk1"/>
                </a:solidFill>
                <a:latin typeface="Verdana"/>
                <a:ea typeface="Verdana"/>
                <a:cs typeface="Verdana"/>
                <a:sym typeface="Verdana"/>
              </a:rPr>
              <a:t>Session 2 brought all the boroughs together. In partnership with Columbia University we met at The Forum on W125th St and almost 100 members heard from four city agencies and one non-profit on their programs and priorities. They were DOHMH, DYCD, SBS, MOCEJ, and Arts and Democracy (non-profit)</a:t>
            </a:r>
            <a:endParaRPr sz="1900">
              <a:solidFill>
                <a:schemeClr val="dk1"/>
              </a:solidFill>
              <a:latin typeface="Verdana"/>
              <a:ea typeface="Verdana"/>
              <a:cs typeface="Verdana"/>
              <a:sym typeface="Verdana"/>
            </a:endParaRPr>
          </a:p>
          <a:p>
            <a:pPr indent="0" lvl="0" marL="457200" marR="0" rtl="0" algn="l">
              <a:lnSpc>
                <a:spcPct val="150000"/>
              </a:lnSpc>
              <a:spcBef>
                <a:spcPts val="0"/>
              </a:spcBef>
              <a:spcAft>
                <a:spcPts val="0"/>
              </a:spcAft>
              <a:buNone/>
            </a:pPr>
            <a:r>
              <a:t/>
            </a:r>
            <a:endParaRPr sz="1900">
              <a:solidFill>
                <a:schemeClr val="dk1"/>
              </a:solidFill>
              <a:latin typeface="Verdana"/>
              <a:ea typeface="Verdana"/>
              <a:cs typeface="Verdana"/>
              <a:sym typeface="Verdana"/>
            </a:endParaRPr>
          </a:p>
          <a:p>
            <a:pPr indent="-349250" lvl="0" marL="457200" marR="0" rtl="0" algn="l">
              <a:lnSpc>
                <a:spcPct val="150000"/>
              </a:lnSpc>
              <a:spcBef>
                <a:spcPts val="0"/>
              </a:spcBef>
              <a:spcAft>
                <a:spcPts val="0"/>
              </a:spcAft>
              <a:buClr>
                <a:schemeClr val="dk1"/>
              </a:buClr>
              <a:buSzPts val="1900"/>
              <a:buFont typeface="Verdana"/>
              <a:buChar char="●"/>
            </a:pPr>
            <a:r>
              <a:rPr lang="en-US" sz="1900">
                <a:solidFill>
                  <a:schemeClr val="dk1"/>
                </a:solidFill>
                <a:latin typeface="Verdana"/>
                <a:ea typeface="Verdana"/>
                <a:cs typeface="Verdana"/>
                <a:sym typeface="Verdana"/>
              </a:rPr>
              <a:t>Next week the members will start to hear from our TRIE partners about neighborhood </a:t>
            </a:r>
            <a:r>
              <a:rPr lang="en-US" sz="1900">
                <a:solidFill>
                  <a:schemeClr val="dk1"/>
                </a:solidFill>
                <a:latin typeface="Verdana"/>
                <a:ea typeface="Verdana"/>
                <a:cs typeface="Verdana"/>
                <a:sym typeface="Verdana"/>
              </a:rPr>
              <a:t>concerns.</a:t>
            </a:r>
            <a:endParaRPr sz="1900">
              <a:solidFill>
                <a:schemeClr val="dk1"/>
              </a:solidFill>
              <a:latin typeface="Verdana"/>
              <a:ea typeface="Verdana"/>
              <a:cs typeface="Verdana"/>
              <a:sym typeface="Verdana"/>
            </a:endParaRPr>
          </a:p>
          <a:p>
            <a:pPr indent="0" lvl="0" marL="457200" marR="0" rtl="0" algn="l">
              <a:lnSpc>
                <a:spcPct val="150000"/>
              </a:lnSpc>
              <a:spcBef>
                <a:spcPts val="0"/>
              </a:spcBef>
              <a:spcAft>
                <a:spcPts val="0"/>
              </a:spcAft>
              <a:buNone/>
            </a:pPr>
            <a:r>
              <a:t/>
            </a:r>
            <a:endParaRPr sz="1900">
              <a:solidFill>
                <a:schemeClr val="dk1"/>
              </a:solidFill>
              <a:latin typeface="Verdana"/>
              <a:ea typeface="Verdana"/>
              <a:cs typeface="Verdana"/>
              <a:sym typeface="Verdana"/>
            </a:endParaRPr>
          </a:p>
          <a:p>
            <a:pPr indent="-349250" lvl="0" marL="457200" rtl="0" algn="l">
              <a:lnSpc>
                <a:spcPct val="150000"/>
              </a:lnSpc>
              <a:spcBef>
                <a:spcPts val="0"/>
              </a:spcBef>
              <a:spcAft>
                <a:spcPts val="0"/>
              </a:spcAft>
              <a:buClr>
                <a:schemeClr val="dk1"/>
              </a:buClr>
              <a:buSzPts val="1900"/>
              <a:buFont typeface="Verdana"/>
              <a:buChar char="●"/>
            </a:pPr>
            <a:r>
              <a:rPr lang="en-US" sz="1900">
                <a:solidFill>
                  <a:schemeClr val="dk1"/>
                </a:solidFill>
                <a:latin typeface="Verdana"/>
                <a:ea typeface="Verdana"/>
                <a:cs typeface="Verdana"/>
                <a:sym typeface="Verdana"/>
              </a:rPr>
              <a:t>And lastly, we have recruited three students from Columbia to observe report back on the Assembly meeting. The objective is to learn about the flow of information and how the members incorporate it into their decision making</a:t>
            </a:r>
            <a:endParaRPr sz="1900">
              <a:solidFill>
                <a:schemeClr val="dk1"/>
              </a:solidFill>
              <a:latin typeface="Verdana"/>
              <a:ea typeface="Verdana"/>
              <a:cs typeface="Verdana"/>
              <a:sym typeface="Verdana"/>
            </a:endParaRPr>
          </a:p>
        </p:txBody>
      </p:sp>
      <p:sp>
        <p:nvSpPr>
          <p:cNvPr id="364" name="Google Shape;364;g31a0cdd660a_18_14"/>
          <p:cNvSpPr txBox="1"/>
          <p:nvPr/>
        </p:nvSpPr>
        <p:spPr>
          <a:xfrm>
            <a:off x="959324" y="271088"/>
            <a:ext cx="65412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Clr>
                <a:srgbClr val="000000"/>
              </a:buClr>
              <a:buSzPts val="3100"/>
              <a:buFont typeface="Arial"/>
              <a:buNone/>
            </a:pPr>
            <a:r>
              <a:rPr b="1" lang="en-US" sz="3100">
                <a:latin typeface="Verdana"/>
                <a:ea typeface="Verdana"/>
                <a:cs typeface="Verdana"/>
                <a:sym typeface="Verdana"/>
              </a:rPr>
              <a:t>Borough Assemblies</a:t>
            </a:r>
            <a:endParaRPr b="0" i="0" sz="3100" u="none" cap="none" strike="noStrike">
              <a:solidFill>
                <a:srgbClr val="000000"/>
              </a:solidFill>
              <a:latin typeface="Verdana"/>
              <a:ea typeface="Verdana"/>
              <a:cs typeface="Verdana"/>
              <a:sym typeface="Verdana"/>
            </a:endParaRPr>
          </a:p>
        </p:txBody>
      </p:sp>
      <p:sp>
        <p:nvSpPr>
          <p:cNvPr id="365" name="Google Shape;365;g31a0cdd660a_18_14"/>
          <p:cNvSpPr txBox="1"/>
          <p:nvPr/>
        </p:nvSpPr>
        <p:spPr>
          <a:xfrm>
            <a:off x="12724100" y="490625"/>
            <a:ext cx="61434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pic>
        <p:nvPicPr>
          <p:cNvPr id="366" name="Google Shape;366;g31a0cdd660a_18_14"/>
          <p:cNvPicPr preferRelativeResize="0"/>
          <p:nvPr/>
        </p:nvPicPr>
        <p:blipFill>
          <a:blip r:embed="rId3">
            <a:alphaModFix/>
          </a:blip>
          <a:stretch>
            <a:fillRect/>
          </a:stretch>
        </p:blipFill>
        <p:spPr>
          <a:xfrm>
            <a:off x="9100569" y="131325"/>
            <a:ext cx="2913005" cy="2706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31c3abf16dd_0_0"/>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a:t>TRIE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a057c19e2e_0_0"/>
          <p:cNvSpPr txBox="1"/>
          <p:nvPr/>
        </p:nvSpPr>
        <p:spPr>
          <a:xfrm>
            <a:off x="1300925" y="674550"/>
            <a:ext cx="8078700" cy="7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Verdana"/>
                <a:ea typeface="Verdana"/>
                <a:cs typeface="Verdana"/>
                <a:sym typeface="Verdana"/>
              </a:rPr>
              <a:t>Technology &amp; Housekeeping</a:t>
            </a:r>
            <a:endParaRPr b="1" i="0" sz="2800" u="none" cap="none" strike="noStrike">
              <a:solidFill>
                <a:schemeClr val="dk1"/>
              </a:solidFill>
              <a:latin typeface="Verdana"/>
              <a:ea typeface="Verdana"/>
              <a:cs typeface="Verdana"/>
              <a:sym typeface="Verdana"/>
            </a:endParaRPr>
          </a:p>
        </p:txBody>
      </p:sp>
      <p:sp>
        <p:nvSpPr>
          <p:cNvPr id="233" name="Google Shape;233;g2a057c19e2e_0_0"/>
          <p:cNvSpPr txBox="1"/>
          <p:nvPr/>
        </p:nvSpPr>
        <p:spPr>
          <a:xfrm>
            <a:off x="792900" y="1411650"/>
            <a:ext cx="10935600" cy="4540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50"/>
              <a:buFont typeface="Arial"/>
              <a:buNone/>
            </a:pPr>
            <a:r>
              <a:rPr b="1" i="0" lang="en-US" sz="1450" u="none" cap="none" strike="noStrike">
                <a:solidFill>
                  <a:schemeClr val="dk1"/>
                </a:solidFill>
                <a:highlight>
                  <a:schemeClr val="lt1"/>
                </a:highlight>
                <a:latin typeface="Verdana"/>
                <a:ea typeface="Verdana"/>
                <a:cs typeface="Verdana"/>
                <a:sym typeface="Verdana"/>
              </a:rPr>
              <a:t>To Commissioners:</a:t>
            </a:r>
            <a:endParaRPr b="1" i="0" sz="1450" u="none" cap="none" strike="noStrike">
              <a:solidFill>
                <a:schemeClr val="dk1"/>
              </a:solidFill>
              <a:highlight>
                <a:srgbClr val="FFFFFF"/>
              </a:highlight>
              <a:latin typeface="Verdana"/>
              <a:ea typeface="Verdana"/>
              <a:cs typeface="Verdana"/>
              <a:sym typeface="Verdana"/>
            </a:endParaRPr>
          </a:p>
          <a:p>
            <a:pPr indent="-282575" lvl="0" marL="285750" marR="0" rtl="0" algn="l">
              <a:lnSpc>
                <a:spcPct val="114999"/>
              </a:lnSpc>
              <a:spcBef>
                <a:spcPts val="0"/>
              </a:spcBef>
              <a:spcAft>
                <a:spcPts val="0"/>
              </a:spcAft>
              <a:buClr>
                <a:srgbClr val="000000"/>
              </a:buClr>
              <a:buSzPts val="1450"/>
              <a:buFont typeface="Verdana"/>
              <a:buChar char="•"/>
            </a:pPr>
            <a:r>
              <a:rPr b="0" i="0" lang="en-US" sz="1450" u="none" cap="none" strike="noStrike">
                <a:solidFill>
                  <a:schemeClr val="dk1"/>
                </a:solidFill>
                <a:highlight>
                  <a:srgbClr val="FFFFFF"/>
                </a:highlight>
                <a:latin typeface="Verdana"/>
                <a:ea typeface="Verdana"/>
                <a:cs typeface="Verdana"/>
                <a:sym typeface="Verdana"/>
              </a:rPr>
              <a:t>In-Person Participants:Please mute your microphone when you're not speaking and turn it on when needed</a:t>
            </a:r>
            <a:endParaRPr b="1" i="0" sz="1450" u="none" cap="none" strike="noStrike">
              <a:solidFill>
                <a:schemeClr val="dk1"/>
              </a:solidFill>
              <a:highlight>
                <a:srgbClr val="FFFFFF"/>
              </a:highlight>
              <a:latin typeface="Verdana"/>
              <a:ea typeface="Verdana"/>
              <a:cs typeface="Verdana"/>
              <a:sym typeface="Verdana"/>
            </a:endParaRPr>
          </a:p>
          <a:p>
            <a:pPr indent="-282575" lvl="0" marL="285750" marR="0" rtl="0" algn="l">
              <a:lnSpc>
                <a:spcPct val="114999"/>
              </a:lnSpc>
              <a:spcBef>
                <a:spcPts val="0"/>
              </a:spcBef>
              <a:spcAft>
                <a:spcPts val="0"/>
              </a:spcAft>
              <a:buClr>
                <a:srgbClr val="000000"/>
              </a:buClr>
              <a:buSzPts val="1450"/>
              <a:buFont typeface="Verdana"/>
              <a:buChar char="•"/>
            </a:pPr>
            <a:r>
              <a:rPr b="0" i="0" lang="en-US" sz="1450" u="none" cap="none" strike="noStrike">
                <a:solidFill>
                  <a:schemeClr val="dk1"/>
                </a:solidFill>
                <a:highlight>
                  <a:srgbClr val="FFFFFF"/>
                </a:highlight>
                <a:latin typeface="Verdana"/>
                <a:ea typeface="Verdana"/>
                <a:cs typeface="Verdana"/>
                <a:sym typeface="Verdana"/>
              </a:rPr>
              <a:t>To Online Participants: Please mute your microphone when you're not speaking. Please unmute and let us know when you'd like to offer a comment, since we cannot see you. </a:t>
            </a:r>
            <a:endParaRPr b="0" i="0" sz="1450" u="none" cap="none" strike="noStrike">
              <a:solidFill>
                <a:srgbClr val="000000"/>
              </a:solidFill>
              <a:latin typeface="Verdana"/>
              <a:ea typeface="Verdana"/>
              <a:cs typeface="Verdana"/>
              <a:sym typeface="Verdana"/>
            </a:endParaRPr>
          </a:p>
          <a:p>
            <a:pPr indent="-190500" lvl="0" marL="285750" marR="0" rtl="0" algn="l">
              <a:lnSpc>
                <a:spcPct val="114999"/>
              </a:lnSpc>
              <a:spcBef>
                <a:spcPts val="0"/>
              </a:spcBef>
              <a:spcAft>
                <a:spcPts val="0"/>
              </a:spcAft>
              <a:buClr>
                <a:srgbClr val="000000"/>
              </a:buClr>
              <a:buSzPts val="1500"/>
              <a:buFont typeface="Arial"/>
              <a:buNone/>
            </a:pPr>
            <a:r>
              <a:t/>
            </a:r>
            <a:endParaRPr b="0" i="0" sz="1450" u="none" cap="none" strike="noStrike">
              <a:solidFill>
                <a:schemeClr val="dk1"/>
              </a:solidFill>
              <a:highlight>
                <a:srgbClr val="FFFFFF"/>
              </a:highlight>
              <a:latin typeface="Verdana"/>
              <a:ea typeface="Verdana"/>
              <a:cs typeface="Verdana"/>
              <a:sym typeface="Verdana"/>
            </a:endParaRPr>
          </a:p>
          <a:p>
            <a:pPr indent="0" lvl="0" marL="0" marR="0" rtl="0" algn="l">
              <a:lnSpc>
                <a:spcPct val="114999"/>
              </a:lnSpc>
              <a:spcBef>
                <a:spcPts val="0"/>
              </a:spcBef>
              <a:spcAft>
                <a:spcPts val="0"/>
              </a:spcAft>
              <a:buClr>
                <a:srgbClr val="000000"/>
              </a:buClr>
              <a:buSzPts val="1450"/>
              <a:buFont typeface="Arial"/>
              <a:buNone/>
            </a:pPr>
            <a:r>
              <a:rPr b="1" i="0" lang="en-US" sz="1450" u="none" cap="none" strike="noStrike">
                <a:solidFill>
                  <a:schemeClr val="dk1"/>
                </a:solidFill>
                <a:highlight>
                  <a:schemeClr val="lt1"/>
                </a:highlight>
                <a:latin typeface="Verdana"/>
                <a:ea typeface="Verdana"/>
                <a:cs typeface="Verdana"/>
                <a:sym typeface="Verdana"/>
              </a:rPr>
              <a:t>To All Participants: ​</a:t>
            </a:r>
            <a:endParaRPr b="1" i="0" sz="1450" u="none" cap="none" strike="noStrike">
              <a:solidFill>
                <a:schemeClr val="dk1"/>
              </a:solidFill>
              <a:highlight>
                <a:srgbClr val="FFFFFF"/>
              </a:highlight>
              <a:latin typeface="Verdana"/>
              <a:ea typeface="Verdana"/>
              <a:cs typeface="Verdana"/>
              <a:sym typeface="Verdana"/>
            </a:endParaRPr>
          </a:p>
          <a:p>
            <a:pPr indent="-320675" lvl="0" marL="457200" marR="0" rtl="0" algn="l">
              <a:lnSpc>
                <a:spcPct val="115000"/>
              </a:lnSpc>
              <a:spcBef>
                <a:spcPts val="0"/>
              </a:spcBef>
              <a:spcAft>
                <a:spcPts val="0"/>
              </a:spcAft>
              <a:buClr>
                <a:schemeClr val="dk1"/>
              </a:buClr>
              <a:buSzPts val="1450"/>
              <a:buFont typeface="Verdana"/>
              <a:buChar char="●"/>
            </a:pPr>
            <a:r>
              <a:rPr b="0" i="0" lang="en-US" sz="1450" u="none" cap="none" strike="noStrike">
                <a:solidFill>
                  <a:schemeClr val="dk1"/>
                </a:solidFill>
                <a:highlight>
                  <a:schemeClr val="lt1"/>
                </a:highlight>
                <a:latin typeface="Verdana"/>
                <a:ea typeface="Verdana"/>
                <a:cs typeface="Verdana"/>
                <a:sym typeface="Verdana"/>
              </a:rPr>
              <a:t>Call participants in the order they have registered for public comment prior to meeting, then during today's meeting​</a:t>
            </a:r>
            <a:endParaRPr b="0" i="0" sz="1450" u="none" cap="none" strike="noStrike">
              <a:solidFill>
                <a:schemeClr val="dk1"/>
              </a:solidFill>
              <a:highlight>
                <a:srgbClr val="FFFFFF"/>
              </a:highlight>
              <a:latin typeface="Verdana"/>
              <a:ea typeface="Verdana"/>
              <a:cs typeface="Verdana"/>
              <a:sym typeface="Verdana"/>
            </a:endParaRPr>
          </a:p>
          <a:p>
            <a:pPr indent="-320675" lvl="0" marL="457200" marR="0" rtl="0" algn="l">
              <a:lnSpc>
                <a:spcPct val="115000"/>
              </a:lnSpc>
              <a:spcBef>
                <a:spcPts val="0"/>
              </a:spcBef>
              <a:spcAft>
                <a:spcPts val="0"/>
              </a:spcAft>
              <a:buClr>
                <a:schemeClr val="dk1"/>
              </a:buClr>
              <a:buSzPts val="1450"/>
              <a:buFont typeface="Verdana"/>
              <a:buChar char="●"/>
            </a:pPr>
            <a:r>
              <a:rPr b="0" i="0" lang="en-US" sz="1450" u="none" cap="none" strike="noStrike">
                <a:solidFill>
                  <a:schemeClr val="dk1"/>
                </a:solidFill>
                <a:highlight>
                  <a:schemeClr val="lt1"/>
                </a:highlight>
                <a:latin typeface="Verdana"/>
                <a:ea typeface="Verdana"/>
                <a:cs typeface="Verdana"/>
                <a:sym typeface="Verdana"/>
              </a:rPr>
              <a:t>Closed Captioning:​ Closed Captioning will be displayed on the smaller screen​. </a:t>
            </a:r>
            <a:endParaRPr b="0" i="0" sz="1450" u="none" cap="none" strike="noStrike">
              <a:solidFill>
                <a:schemeClr val="dk1"/>
              </a:solidFill>
              <a:highlight>
                <a:srgbClr val="FFFFFF"/>
              </a:highlight>
              <a:latin typeface="Verdana"/>
              <a:ea typeface="Verdana"/>
              <a:cs typeface="Verdana"/>
              <a:sym typeface="Verdana"/>
            </a:endParaRPr>
          </a:p>
          <a:p>
            <a:pPr indent="0" lvl="0" marL="457200" marR="0" rtl="0" algn="l">
              <a:lnSpc>
                <a:spcPct val="115000"/>
              </a:lnSpc>
              <a:spcBef>
                <a:spcPts val="0"/>
              </a:spcBef>
              <a:spcAft>
                <a:spcPts val="0"/>
              </a:spcAft>
              <a:buClr>
                <a:srgbClr val="000000"/>
              </a:buClr>
              <a:buSzPts val="1500"/>
              <a:buFont typeface="Arial"/>
              <a:buNone/>
            </a:pPr>
            <a:r>
              <a:rPr b="0" i="0" lang="en-US" sz="1450" u="none" cap="none" strike="noStrike">
                <a:solidFill>
                  <a:schemeClr val="dk1"/>
                </a:solidFill>
                <a:highlight>
                  <a:schemeClr val="lt1"/>
                </a:highlight>
                <a:latin typeface="Verdana"/>
                <a:ea typeface="Verdana"/>
                <a:cs typeface="Verdana"/>
                <a:sym typeface="Verdana"/>
              </a:rPr>
              <a:t>​</a:t>
            </a:r>
            <a:endParaRPr b="0" i="0" sz="1450" u="none" cap="none" strike="noStrike">
              <a:solidFill>
                <a:schemeClr val="dk1"/>
              </a:solidFill>
              <a:highlight>
                <a:srgbClr val="FFFFFF"/>
              </a:highlight>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500"/>
              <a:buFont typeface="Arial"/>
              <a:buNone/>
            </a:pPr>
            <a:r>
              <a:rPr b="1" i="0" lang="en-US" sz="1450" u="none" cap="none" strike="noStrike">
                <a:solidFill>
                  <a:schemeClr val="dk1"/>
                </a:solidFill>
                <a:highlight>
                  <a:schemeClr val="lt1"/>
                </a:highlight>
                <a:latin typeface="Verdana"/>
                <a:ea typeface="Verdana"/>
                <a:cs typeface="Verdana"/>
                <a:sym typeface="Verdana"/>
              </a:rPr>
              <a:t>To In-Person Participants:​</a:t>
            </a:r>
            <a:endParaRPr b="0" i="0" sz="1450" u="none" cap="none" strike="noStrike">
              <a:solidFill>
                <a:schemeClr val="dk1"/>
              </a:solidFill>
              <a:highlight>
                <a:srgbClr val="FFFFFF"/>
              </a:highlight>
              <a:latin typeface="Verdana"/>
              <a:ea typeface="Verdana"/>
              <a:cs typeface="Verdana"/>
              <a:sym typeface="Verdana"/>
            </a:endParaRPr>
          </a:p>
          <a:p>
            <a:pPr indent="-320675" lvl="0" marL="457200" marR="0" rtl="0" algn="l">
              <a:lnSpc>
                <a:spcPct val="115000"/>
              </a:lnSpc>
              <a:spcBef>
                <a:spcPts val="0"/>
              </a:spcBef>
              <a:spcAft>
                <a:spcPts val="0"/>
              </a:spcAft>
              <a:buClr>
                <a:schemeClr val="dk1"/>
              </a:buClr>
              <a:buSzPts val="1450"/>
              <a:buFont typeface="Verdana"/>
              <a:buChar char="●"/>
            </a:pPr>
            <a:r>
              <a:rPr b="0" i="0" lang="en-US" sz="1450" u="none" cap="none" strike="noStrike">
                <a:solidFill>
                  <a:schemeClr val="dk1"/>
                </a:solidFill>
                <a:highlight>
                  <a:schemeClr val="lt1"/>
                </a:highlight>
                <a:latin typeface="Verdana"/>
                <a:ea typeface="Verdana"/>
                <a:cs typeface="Verdana"/>
                <a:sym typeface="Verdana"/>
              </a:rPr>
              <a:t>To submit a public comment, please add your name and affiliation to the sign in sheet by the door. We will call on you to speak in order received.​</a:t>
            </a:r>
            <a:endParaRPr b="0" i="0" sz="1450" u="none" cap="none" strike="noStrike">
              <a:solidFill>
                <a:schemeClr val="dk1"/>
              </a:solidFill>
              <a:highlight>
                <a:srgbClr val="FFFFFF"/>
              </a:highlight>
              <a:latin typeface="Verdana"/>
              <a:ea typeface="Verdana"/>
              <a:cs typeface="Verdana"/>
              <a:sym typeface="Verdana"/>
            </a:endParaRPr>
          </a:p>
          <a:p>
            <a:pPr indent="0" lvl="0" marL="457200" marR="0" rtl="0" algn="l">
              <a:lnSpc>
                <a:spcPct val="115000"/>
              </a:lnSpc>
              <a:spcBef>
                <a:spcPts val="0"/>
              </a:spcBef>
              <a:spcAft>
                <a:spcPts val="0"/>
              </a:spcAft>
              <a:buClr>
                <a:srgbClr val="000000"/>
              </a:buClr>
              <a:buSzPts val="1500"/>
              <a:buFont typeface="Arial"/>
              <a:buNone/>
            </a:pPr>
            <a:r>
              <a:t/>
            </a:r>
            <a:endParaRPr b="0" i="0" sz="1450" u="none" cap="none" strike="noStrike">
              <a:solidFill>
                <a:schemeClr val="dk1"/>
              </a:solidFill>
              <a:highlight>
                <a:srgbClr val="FFFFFF"/>
              </a:highlight>
              <a:latin typeface="Verdana"/>
              <a:ea typeface="Verdana"/>
              <a:cs typeface="Verdana"/>
              <a:sym typeface="Verdana"/>
            </a:endParaRPr>
          </a:p>
          <a:p>
            <a:pPr indent="0" lvl="0" marL="0" marR="0" rtl="0" algn="l">
              <a:lnSpc>
                <a:spcPct val="115000"/>
              </a:lnSpc>
              <a:spcBef>
                <a:spcPts val="0"/>
              </a:spcBef>
              <a:spcAft>
                <a:spcPts val="0"/>
              </a:spcAft>
              <a:buClr>
                <a:srgbClr val="000000"/>
              </a:buClr>
              <a:buSzPts val="1500"/>
              <a:buFont typeface="Arial"/>
              <a:buNone/>
            </a:pPr>
            <a:r>
              <a:rPr b="1" i="0" lang="en-US" sz="1450" u="none" cap="none" strike="noStrike">
                <a:solidFill>
                  <a:schemeClr val="dk1"/>
                </a:solidFill>
                <a:highlight>
                  <a:schemeClr val="lt1"/>
                </a:highlight>
                <a:latin typeface="Verdana"/>
                <a:ea typeface="Verdana"/>
                <a:cs typeface="Verdana"/>
                <a:sym typeface="Verdana"/>
              </a:rPr>
              <a:t>To Online Participants:​</a:t>
            </a:r>
            <a:endParaRPr b="0" i="0" sz="1450" u="none" cap="none" strike="noStrike">
              <a:solidFill>
                <a:schemeClr val="dk1"/>
              </a:solidFill>
              <a:highlight>
                <a:srgbClr val="FFFFFF"/>
              </a:highlight>
              <a:latin typeface="Verdana"/>
              <a:ea typeface="Verdana"/>
              <a:cs typeface="Verdana"/>
              <a:sym typeface="Verdana"/>
            </a:endParaRPr>
          </a:p>
          <a:p>
            <a:pPr indent="-320675" lvl="0" marL="457200" marR="0" rtl="0" algn="l">
              <a:lnSpc>
                <a:spcPct val="115000"/>
              </a:lnSpc>
              <a:spcBef>
                <a:spcPts val="0"/>
              </a:spcBef>
              <a:spcAft>
                <a:spcPts val="0"/>
              </a:spcAft>
              <a:buClr>
                <a:schemeClr val="dk1"/>
              </a:buClr>
              <a:buSzPts val="1450"/>
              <a:buFont typeface="Verdana"/>
              <a:buChar char="●"/>
            </a:pPr>
            <a:r>
              <a:rPr b="0" i="0" lang="en-US" sz="1450" u="none" cap="none" strike="noStrike">
                <a:solidFill>
                  <a:schemeClr val="dk1"/>
                </a:solidFill>
                <a:highlight>
                  <a:schemeClr val="lt1"/>
                </a:highlight>
                <a:latin typeface="Verdana"/>
                <a:ea typeface="Verdana"/>
                <a:cs typeface="Verdana"/>
                <a:sym typeface="Verdana"/>
              </a:rPr>
              <a:t>Closed Captioning:​ Closed Captioning is available online at </a:t>
            </a:r>
            <a:r>
              <a:rPr b="0" i="0" lang="en-US" sz="1450" u="sng" cap="none" strike="noStrike">
                <a:solidFill>
                  <a:schemeClr val="hlink"/>
                </a:solidFill>
                <a:highlight>
                  <a:schemeClr val="lt1"/>
                </a:highlight>
                <a:latin typeface="Verdana"/>
                <a:ea typeface="Verdana"/>
                <a:cs typeface="Verdana"/>
                <a:sym typeface="Verdana"/>
                <a:hlinkClick r:id="rId3"/>
              </a:rPr>
              <a:t>https://bit.ly/CECCAPTIONS</a:t>
            </a:r>
            <a:r>
              <a:rPr b="0" i="0" lang="en-US" sz="1450" u="none" cap="none" strike="noStrike">
                <a:solidFill>
                  <a:schemeClr val="dk1"/>
                </a:solidFill>
                <a:highlight>
                  <a:schemeClr val="lt1"/>
                </a:highlight>
                <a:latin typeface="Verdana"/>
                <a:ea typeface="Verdana"/>
                <a:cs typeface="Verdana"/>
                <a:sym typeface="Verdana"/>
              </a:rPr>
              <a:t> </a:t>
            </a:r>
            <a:endParaRPr b="0" i="0" sz="1450" u="none" cap="none" strike="noStrike">
              <a:solidFill>
                <a:schemeClr val="dk1"/>
              </a:solidFill>
              <a:highlight>
                <a:schemeClr val="lt1"/>
              </a:highlight>
              <a:latin typeface="Verdana"/>
              <a:ea typeface="Verdana"/>
              <a:cs typeface="Verdana"/>
              <a:sym typeface="Verdana"/>
            </a:endParaRPr>
          </a:p>
          <a:p>
            <a:pPr indent="-320675" lvl="0" marL="457200" marR="0" rtl="0" algn="l">
              <a:lnSpc>
                <a:spcPct val="115000"/>
              </a:lnSpc>
              <a:spcBef>
                <a:spcPts val="0"/>
              </a:spcBef>
              <a:spcAft>
                <a:spcPts val="0"/>
              </a:spcAft>
              <a:buClr>
                <a:schemeClr val="dk1"/>
              </a:buClr>
              <a:buSzPts val="1450"/>
              <a:buFont typeface="Verdana"/>
              <a:buChar char="●"/>
            </a:pPr>
            <a:r>
              <a:rPr b="0" i="0" lang="en-US" sz="1450" u="none" cap="none" strike="noStrike">
                <a:solidFill>
                  <a:schemeClr val="dk1"/>
                </a:solidFill>
                <a:highlight>
                  <a:schemeClr val="lt1"/>
                </a:highlight>
                <a:latin typeface="Verdana"/>
                <a:ea typeface="Verdana"/>
                <a:cs typeface="Verdana"/>
                <a:sym typeface="Verdana"/>
              </a:rPr>
              <a:t>To submit a public comment, please submit your name, affiliation, and public comment via email to info@civicengagement.nyc.gov or via text to 917-587-9103. We will read comments in order received.</a:t>
            </a:r>
            <a:endParaRPr b="0" i="0" sz="1450" u="none" cap="none" strike="noStrike">
              <a:solidFill>
                <a:schemeClr val="dk1"/>
              </a:solidFill>
              <a:highlight>
                <a:srgbClr val="FFFFFF"/>
              </a:highlight>
              <a:latin typeface="Verdana"/>
              <a:ea typeface="Verdana"/>
              <a:cs typeface="Verdana"/>
              <a:sym typeface="Verdana"/>
            </a:endParaRPr>
          </a:p>
          <a:p>
            <a:pPr indent="0" lvl="0" marL="0" marR="0" rtl="0" algn="l">
              <a:lnSpc>
                <a:spcPct val="100000"/>
              </a:lnSpc>
              <a:spcBef>
                <a:spcPts val="0"/>
              </a:spcBef>
              <a:spcAft>
                <a:spcPts val="0"/>
              </a:spcAft>
              <a:buClr>
                <a:srgbClr val="000000"/>
              </a:buClr>
              <a:buSzPts val="1500"/>
              <a:buFont typeface="Arial"/>
              <a:buNone/>
            </a:pPr>
            <a:r>
              <a:t/>
            </a:r>
            <a:endParaRPr b="0" i="0" sz="1450" u="none" cap="none" strike="noStrike">
              <a:solidFill>
                <a:schemeClr val="dk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g2a0bffe40c6_18_654"/>
          <p:cNvPicPr preferRelativeResize="0"/>
          <p:nvPr/>
        </p:nvPicPr>
        <p:blipFill rotWithShape="1">
          <a:blip r:embed="rId3">
            <a:alphaModFix/>
          </a:blip>
          <a:srcRect b="0" l="46152" r="0" t="0"/>
          <a:stretch/>
        </p:blipFill>
        <p:spPr>
          <a:xfrm>
            <a:off x="944875" y="1188725"/>
            <a:ext cx="9926001" cy="42214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1a0cdd660a_15_0"/>
          <p:cNvSpPr txBox="1"/>
          <p:nvPr>
            <p:ph idx="1" type="body"/>
          </p:nvPr>
        </p:nvSpPr>
        <p:spPr>
          <a:xfrm>
            <a:off x="933475" y="1834475"/>
            <a:ext cx="9972000" cy="44637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b="1" lang="en-US" sz="1800"/>
              <a:t>December TRIE Meeting</a:t>
            </a:r>
            <a:endParaRPr b="1" sz="1800"/>
          </a:p>
          <a:p>
            <a:pPr indent="-342900" lvl="1" marL="914400" rtl="0" algn="l">
              <a:lnSpc>
                <a:spcPct val="150000"/>
              </a:lnSpc>
              <a:spcBef>
                <a:spcPts val="0"/>
              </a:spcBef>
              <a:spcAft>
                <a:spcPts val="0"/>
              </a:spcAft>
              <a:buSzPts val="1800"/>
              <a:buChar char="•"/>
            </a:pPr>
            <a:r>
              <a:rPr lang="en-US"/>
              <a:t>Introduced Community Needs Assessment &amp; Resource Mapping Exercise </a:t>
            </a:r>
            <a:endParaRPr/>
          </a:p>
          <a:p>
            <a:pPr indent="-342900" lvl="1" marL="914400" rtl="0" algn="l">
              <a:lnSpc>
                <a:spcPct val="150000"/>
              </a:lnSpc>
              <a:spcBef>
                <a:spcPts val="0"/>
              </a:spcBef>
              <a:spcAft>
                <a:spcPts val="0"/>
              </a:spcAft>
              <a:buSzPts val="1800"/>
              <a:buChar char="•"/>
            </a:pPr>
            <a:r>
              <a:rPr lang="en-US"/>
              <a:t>Discussed core concepts of the civic engagement workshop: power, love, and justice</a:t>
            </a:r>
            <a:endParaRPr/>
          </a:p>
          <a:p>
            <a:pPr indent="-342900" lvl="0" marL="457200" rtl="0" algn="l">
              <a:lnSpc>
                <a:spcPct val="150000"/>
              </a:lnSpc>
              <a:spcBef>
                <a:spcPts val="0"/>
              </a:spcBef>
              <a:spcAft>
                <a:spcPts val="0"/>
              </a:spcAft>
              <a:buSzPts val="1800"/>
              <a:buChar char="●"/>
            </a:pPr>
            <a:r>
              <a:rPr b="1" lang="en-US" sz="1800"/>
              <a:t>January TRIE Meeting</a:t>
            </a:r>
            <a:endParaRPr b="1" sz="1800"/>
          </a:p>
          <a:p>
            <a:pPr indent="-342900" lvl="1" marL="914400" rtl="0" algn="l">
              <a:lnSpc>
                <a:spcPct val="150000"/>
              </a:lnSpc>
              <a:spcBef>
                <a:spcPts val="0"/>
              </a:spcBef>
              <a:spcAft>
                <a:spcPts val="0"/>
              </a:spcAft>
              <a:buSzPts val="1800"/>
              <a:buChar char="•"/>
            </a:pPr>
            <a:r>
              <a:rPr lang="en-US"/>
              <a:t>Reflected on the experience of </a:t>
            </a:r>
            <a:r>
              <a:rPr lang="en-US"/>
              <a:t>completing</a:t>
            </a:r>
            <a:r>
              <a:rPr lang="en-US"/>
              <a:t> the needs assessment &amp; resource mapping exercise</a:t>
            </a:r>
            <a:endParaRPr/>
          </a:p>
          <a:p>
            <a:pPr indent="-342900" lvl="1" marL="914400" rtl="0" algn="l">
              <a:lnSpc>
                <a:spcPct val="150000"/>
              </a:lnSpc>
              <a:spcBef>
                <a:spcPts val="0"/>
              </a:spcBef>
              <a:spcAft>
                <a:spcPts val="0"/>
              </a:spcAft>
              <a:buSzPts val="1800"/>
              <a:buChar char="•"/>
            </a:pPr>
            <a:r>
              <a:rPr lang="en-US"/>
              <a:t>Reviewed upcoming logistics for the Borough Assemblies</a:t>
            </a:r>
            <a:endParaRPr/>
          </a:p>
          <a:p>
            <a:pPr indent="-342900" lvl="1" marL="914400" rtl="0" algn="l">
              <a:lnSpc>
                <a:spcPct val="150000"/>
              </a:lnSpc>
              <a:spcBef>
                <a:spcPts val="0"/>
              </a:spcBef>
              <a:spcAft>
                <a:spcPts val="0"/>
              </a:spcAft>
              <a:buSzPts val="1800"/>
              <a:buChar char="•"/>
            </a:pPr>
            <a:r>
              <a:rPr lang="en-US"/>
              <a:t>Discussed guidelines for customizing the civic engagement workshop</a:t>
            </a:r>
            <a:endParaRPr/>
          </a:p>
        </p:txBody>
      </p:sp>
      <p:sp>
        <p:nvSpPr>
          <p:cNvPr id="383" name="Google Shape;383;g31a0cdd660a_15_0"/>
          <p:cNvSpPr txBox="1"/>
          <p:nvPr>
            <p:ph idx="2" type="body"/>
          </p:nvPr>
        </p:nvSpPr>
        <p:spPr>
          <a:xfrm>
            <a:off x="1021850" y="915075"/>
            <a:ext cx="10407000" cy="780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Clr>
                <a:schemeClr val="dk1"/>
              </a:buClr>
              <a:buSzPts val="1100"/>
              <a:buFont typeface="Arial"/>
              <a:buNone/>
            </a:pPr>
            <a:r>
              <a:rPr lang="en-US"/>
              <a:t>TRIE Monthly Meetings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2f38d55e1b_1_0"/>
          <p:cNvSpPr txBox="1"/>
          <p:nvPr>
            <p:ph idx="1" type="body"/>
          </p:nvPr>
        </p:nvSpPr>
        <p:spPr>
          <a:xfrm>
            <a:off x="1021850" y="2184275"/>
            <a:ext cx="6502800" cy="4114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1800">
                <a:highlight>
                  <a:schemeClr val="lt1"/>
                </a:highlight>
              </a:rPr>
              <a:t>In partnership with their coalitions, we asked TRIE organizations to:</a:t>
            </a:r>
            <a:endParaRPr sz="1800">
              <a:highlight>
                <a:schemeClr val="lt1"/>
              </a:highlight>
            </a:endParaRPr>
          </a:p>
          <a:p>
            <a:pPr indent="-342900" lvl="0" marL="457200" rtl="0" algn="l">
              <a:lnSpc>
                <a:spcPct val="115000"/>
              </a:lnSpc>
              <a:spcBef>
                <a:spcPts val="1000"/>
              </a:spcBef>
              <a:spcAft>
                <a:spcPts val="0"/>
              </a:spcAft>
              <a:buSzPts val="1800"/>
              <a:buFont typeface="Verdana"/>
              <a:buChar char="●"/>
            </a:pPr>
            <a:r>
              <a:rPr lang="en-US" sz="1800">
                <a:highlight>
                  <a:schemeClr val="lt1"/>
                </a:highlight>
              </a:rPr>
              <a:t>Identify a top community need/issue to highlight to the Borough Assemblies </a:t>
            </a:r>
            <a:endParaRPr sz="1800">
              <a:highlight>
                <a:schemeClr val="lt1"/>
              </a:highlight>
            </a:endParaRPr>
          </a:p>
          <a:p>
            <a:pPr indent="-342900" lvl="0" marL="457200" rtl="0" algn="l">
              <a:lnSpc>
                <a:spcPct val="115000"/>
              </a:lnSpc>
              <a:spcBef>
                <a:spcPts val="1000"/>
              </a:spcBef>
              <a:spcAft>
                <a:spcPts val="0"/>
              </a:spcAft>
              <a:buSzPts val="1800"/>
              <a:buFont typeface="Verdana"/>
              <a:buChar char="●"/>
            </a:pPr>
            <a:r>
              <a:rPr lang="en-US" sz="1800">
                <a:highlight>
                  <a:schemeClr val="lt1"/>
                </a:highlight>
              </a:rPr>
              <a:t>Map local resources and service providers that focus on the identified need, and assess gaps and limitations</a:t>
            </a:r>
            <a:endParaRPr sz="1800">
              <a:highlight>
                <a:schemeClr val="lt1"/>
              </a:highlight>
            </a:endParaRPr>
          </a:p>
          <a:p>
            <a:pPr indent="-342900" lvl="0" marL="457200" rtl="0" algn="l">
              <a:lnSpc>
                <a:spcPct val="115000"/>
              </a:lnSpc>
              <a:spcBef>
                <a:spcPts val="1000"/>
              </a:spcBef>
              <a:spcAft>
                <a:spcPts val="0"/>
              </a:spcAft>
              <a:buSzPts val="1800"/>
              <a:buFont typeface="Verdana"/>
              <a:buChar char="●"/>
            </a:pPr>
            <a:r>
              <a:rPr lang="en-US" sz="1800">
                <a:highlight>
                  <a:schemeClr val="lt1"/>
                </a:highlight>
              </a:rPr>
              <a:t>Develop a challenge statement that describes the unmet need, affected community, and assessment of why the need persists.</a:t>
            </a:r>
            <a:endParaRPr sz="1800">
              <a:highlight>
                <a:schemeClr val="lt1"/>
              </a:highlight>
            </a:endParaRPr>
          </a:p>
          <a:p>
            <a:pPr indent="-342900" lvl="0" marL="457200" rtl="0" algn="l">
              <a:lnSpc>
                <a:spcPct val="115000"/>
              </a:lnSpc>
              <a:spcBef>
                <a:spcPts val="1000"/>
              </a:spcBef>
              <a:spcAft>
                <a:spcPts val="1000"/>
              </a:spcAft>
              <a:buSzPts val="1800"/>
              <a:buFont typeface="Verdana"/>
              <a:buChar char="●"/>
            </a:pPr>
            <a:r>
              <a:rPr lang="en-US" sz="1800">
                <a:highlight>
                  <a:schemeClr val="lt1"/>
                </a:highlight>
              </a:rPr>
              <a:t>Prepare recommendations of ideas that might address the issue.</a:t>
            </a:r>
            <a:endParaRPr sz="1800"/>
          </a:p>
        </p:txBody>
      </p:sp>
      <p:sp>
        <p:nvSpPr>
          <p:cNvPr id="390" name="Google Shape;390;g32f38d55e1b_1_0"/>
          <p:cNvSpPr txBox="1"/>
          <p:nvPr>
            <p:ph idx="2" type="body"/>
          </p:nvPr>
        </p:nvSpPr>
        <p:spPr>
          <a:xfrm>
            <a:off x="1021850" y="915075"/>
            <a:ext cx="9514200" cy="780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Clr>
                <a:schemeClr val="dk1"/>
              </a:buClr>
              <a:buSzPts val="1100"/>
              <a:buFont typeface="Arial"/>
              <a:buNone/>
            </a:pPr>
            <a:r>
              <a:rPr lang="en-US" sz="3000"/>
              <a:t>Community Needs Assessments &amp; Resource Mapping Exercise</a:t>
            </a:r>
            <a:endParaRPr sz="3000"/>
          </a:p>
        </p:txBody>
      </p:sp>
      <p:pic>
        <p:nvPicPr>
          <p:cNvPr id="391" name="Google Shape;391;g32f38d55e1b_1_0"/>
          <p:cNvPicPr preferRelativeResize="0"/>
          <p:nvPr/>
        </p:nvPicPr>
        <p:blipFill>
          <a:blip r:embed="rId3">
            <a:alphaModFix/>
          </a:blip>
          <a:stretch>
            <a:fillRect/>
          </a:stretch>
        </p:blipFill>
        <p:spPr>
          <a:xfrm>
            <a:off x="8002764" y="1695375"/>
            <a:ext cx="3699560" cy="4114201"/>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g32f38d55e1b_1_6"/>
          <p:cNvSpPr txBox="1"/>
          <p:nvPr>
            <p:ph idx="1" type="body"/>
          </p:nvPr>
        </p:nvSpPr>
        <p:spPr>
          <a:xfrm>
            <a:off x="933475" y="1834475"/>
            <a:ext cx="10806900" cy="4463700"/>
          </a:xfrm>
          <a:prstGeom prst="rect">
            <a:avLst/>
          </a:prstGeom>
          <a:noFill/>
          <a:ln>
            <a:noFill/>
          </a:ln>
        </p:spPr>
        <p:txBody>
          <a:bodyPr anchorCtr="0" anchor="t" bIns="45700" lIns="91425" spcFirstLastPara="1" rIns="91425" wrap="square" tIns="45700">
            <a:noAutofit/>
          </a:bodyPr>
          <a:lstStyle/>
          <a:p>
            <a:pPr indent="-342900" lvl="0" marL="457200" rtl="0" algn="l">
              <a:lnSpc>
                <a:spcPct val="150000"/>
              </a:lnSpc>
              <a:spcBef>
                <a:spcPts val="0"/>
              </a:spcBef>
              <a:spcAft>
                <a:spcPts val="0"/>
              </a:spcAft>
              <a:buSzPts val="1800"/>
              <a:buChar char="●"/>
            </a:pPr>
            <a:r>
              <a:rPr lang="en-US" sz="1800"/>
              <a:t>The Civic Engagement is People Power Workshop is designed to have participants:</a:t>
            </a:r>
            <a:endParaRPr sz="1800"/>
          </a:p>
          <a:p>
            <a:pPr indent="-355600" lvl="1" marL="914400" rtl="0" algn="l">
              <a:lnSpc>
                <a:spcPct val="100000"/>
              </a:lnSpc>
              <a:spcBef>
                <a:spcPts val="0"/>
              </a:spcBef>
              <a:spcAft>
                <a:spcPts val="0"/>
              </a:spcAft>
              <a:buClr>
                <a:schemeClr val="dk2"/>
              </a:buClr>
              <a:buSzPts val="2000"/>
              <a:buFont typeface="Verdana"/>
              <a:buChar char="○"/>
            </a:pPr>
            <a:r>
              <a:rPr lang="en-US" sz="1800"/>
              <a:t>Understand the meaning of civic engagement and the different forms it may take</a:t>
            </a:r>
            <a:endParaRPr sz="1800"/>
          </a:p>
          <a:p>
            <a:pPr indent="-355600" lvl="1" marL="914400" rtl="0" algn="l">
              <a:lnSpc>
                <a:spcPct val="100000"/>
              </a:lnSpc>
              <a:spcBef>
                <a:spcPts val="1000"/>
              </a:spcBef>
              <a:spcAft>
                <a:spcPts val="0"/>
              </a:spcAft>
              <a:buClr>
                <a:schemeClr val="dk2"/>
              </a:buClr>
              <a:buSzPts val="2000"/>
              <a:buFont typeface="Verdana"/>
              <a:buChar char="○"/>
            </a:pPr>
            <a:r>
              <a:rPr lang="en-US" sz="1800"/>
              <a:t>Reflect on the importance of leading with love and working together to create meaningful change</a:t>
            </a:r>
            <a:endParaRPr sz="1800"/>
          </a:p>
          <a:p>
            <a:pPr indent="-355600" lvl="1" marL="914400" rtl="0" algn="l">
              <a:lnSpc>
                <a:spcPct val="100000"/>
              </a:lnSpc>
              <a:spcBef>
                <a:spcPts val="1000"/>
              </a:spcBef>
              <a:spcAft>
                <a:spcPts val="0"/>
              </a:spcAft>
              <a:buClr>
                <a:schemeClr val="dk2"/>
              </a:buClr>
              <a:buSzPts val="2000"/>
              <a:buFont typeface="Verdana"/>
              <a:buChar char="○"/>
            </a:pPr>
            <a:r>
              <a:rPr lang="en-US" sz="1800"/>
              <a:t>Consider ways they could get involved in their community, in particular, with your organization!</a:t>
            </a:r>
            <a:endParaRPr sz="1800"/>
          </a:p>
          <a:p>
            <a:pPr indent="-342900" lvl="0" marL="457200" rtl="0" algn="l">
              <a:lnSpc>
                <a:spcPct val="150000"/>
              </a:lnSpc>
              <a:spcBef>
                <a:spcPts val="1000"/>
              </a:spcBef>
              <a:spcAft>
                <a:spcPts val="0"/>
              </a:spcAft>
              <a:buSzPts val="1800"/>
              <a:buChar char="●"/>
            </a:pPr>
            <a:r>
              <a:rPr lang="en-US" sz="1800"/>
              <a:t>Each organization will host a minimum of one workshop, each customized to the unique audiences served.</a:t>
            </a:r>
            <a:endParaRPr sz="1800"/>
          </a:p>
          <a:p>
            <a:pPr indent="-342900" lvl="0" marL="457200" rtl="0" algn="l">
              <a:lnSpc>
                <a:spcPct val="150000"/>
              </a:lnSpc>
              <a:spcBef>
                <a:spcPts val="0"/>
              </a:spcBef>
              <a:spcAft>
                <a:spcPts val="0"/>
              </a:spcAft>
              <a:buSzPts val="1800"/>
              <a:buChar char="●"/>
            </a:pPr>
            <a:r>
              <a:rPr lang="en-US" sz="1800"/>
              <a:t>The workshops incorporate civic engagement modules- topics include voting, volunteering, advocacy and organizing, and community boards.</a:t>
            </a:r>
            <a:endParaRPr sz="1800"/>
          </a:p>
          <a:p>
            <a:pPr indent="-342900" lvl="0" marL="457200" rtl="0" algn="l">
              <a:spcBef>
                <a:spcPts val="0"/>
              </a:spcBef>
              <a:spcAft>
                <a:spcPts val="0"/>
              </a:spcAft>
              <a:buSzPts val="1800"/>
              <a:buChar char="●"/>
            </a:pPr>
            <a:r>
              <a:rPr lang="en-US" sz="1800"/>
              <a:t>TRIE Civic Engagement Workshops will be hosted from </a:t>
            </a:r>
            <a:r>
              <a:rPr b="1" lang="en-US" sz="1800"/>
              <a:t>now until June 2025</a:t>
            </a:r>
            <a:r>
              <a:rPr lang="en-US" sz="1800"/>
              <a:t>, and are in the process of being confirmed.</a:t>
            </a:r>
            <a:endParaRPr sz="1800"/>
          </a:p>
          <a:p>
            <a:pPr indent="0" lvl="0" marL="457200" rtl="0" algn="l">
              <a:lnSpc>
                <a:spcPct val="150000"/>
              </a:lnSpc>
              <a:spcBef>
                <a:spcPts val="0"/>
              </a:spcBef>
              <a:spcAft>
                <a:spcPts val="0"/>
              </a:spcAft>
              <a:buNone/>
            </a:pPr>
            <a:r>
              <a:t/>
            </a:r>
            <a:endParaRPr sz="1800"/>
          </a:p>
          <a:p>
            <a:pPr indent="0" lvl="0" marL="0" rtl="0" algn="l">
              <a:lnSpc>
                <a:spcPct val="100000"/>
              </a:lnSpc>
              <a:spcBef>
                <a:spcPts val="0"/>
              </a:spcBef>
              <a:spcAft>
                <a:spcPts val="1000"/>
              </a:spcAft>
              <a:buNone/>
            </a:pPr>
            <a:r>
              <a:t/>
            </a:r>
            <a:endParaRPr sz="1800"/>
          </a:p>
        </p:txBody>
      </p:sp>
      <p:sp>
        <p:nvSpPr>
          <p:cNvPr id="398" name="Google Shape;398;g32f38d55e1b_1_6"/>
          <p:cNvSpPr txBox="1"/>
          <p:nvPr>
            <p:ph idx="2" type="body"/>
          </p:nvPr>
        </p:nvSpPr>
        <p:spPr>
          <a:xfrm>
            <a:off x="1021850" y="915075"/>
            <a:ext cx="10407000" cy="7803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Clr>
                <a:schemeClr val="dk1"/>
              </a:buClr>
              <a:buSzPts val="1100"/>
              <a:buFont typeface="Arial"/>
              <a:buNone/>
            </a:pPr>
            <a:r>
              <a:rPr lang="en-US" sz="3000"/>
              <a:t>Civic Engagement is People Power Workshop</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g31a20b6e3fe_20_0"/>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a:t>PB Project Implementation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d852d2509e_0_157"/>
          <p:cNvSpPr txBox="1"/>
          <p:nvPr>
            <p:ph idx="3" type="body"/>
          </p:nvPr>
        </p:nvSpPr>
        <p:spPr>
          <a:xfrm>
            <a:off x="972333" y="998000"/>
            <a:ext cx="9709500" cy="731700"/>
          </a:xfrm>
          <a:prstGeom prst="rect">
            <a:avLst/>
          </a:prstGeom>
        </p:spPr>
        <p:txBody>
          <a:bodyPr anchorCtr="0" anchor="t" bIns="45700" lIns="91425" spcFirstLastPara="1" rIns="91425" wrap="square" tIns="45700">
            <a:noAutofit/>
          </a:bodyPr>
          <a:lstStyle/>
          <a:p>
            <a:pPr indent="0" lvl="0" marL="0" rtl="0" algn="l">
              <a:lnSpc>
                <a:spcPct val="150000"/>
              </a:lnSpc>
              <a:spcBef>
                <a:spcPts val="1000"/>
              </a:spcBef>
              <a:spcAft>
                <a:spcPts val="0"/>
              </a:spcAft>
              <a:buClr>
                <a:schemeClr val="dk1"/>
              </a:buClr>
              <a:buSzPts val="1500"/>
              <a:buFont typeface="Arial"/>
              <a:buNone/>
            </a:pPr>
            <a:r>
              <a:rPr lang="en-US">
                <a:extLst>
                  <a:ext uri="http://customooxmlschemas.google.com/">
                    <go:slidesCustomData xmlns:go="http://customooxmlschemas.google.com/" textRoundtripDataId="8"/>
                  </a:ext>
                </a:extLst>
              </a:rPr>
              <a:t>Project</a:t>
            </a:r>
            <a:r>
              <a:rPr lang="en-US"/>
              <a:t> Implementation </a:t>
            </a:r>
            <a:endParaRPr/>
          </a:p>
        </p:txBody>
      </p:sp>
      <p:sp>
        <p:nvSpPr>
          <p:cNvPr id="409" name="Google Shape;409;g2d852d2509e_0_157"/>
          <p:cNvSpPr/>
          <p:nvPr/>
        </p:nvSpPr>
        <p:spPr>
          <a:xfrm>
            <a:off x="1164450" y="1762996"/>
            <a:ext cx="2455500" cy="1375500"/>
          </a:xfrm>
          <a:prstGeom prst="rect">
            <a:avLst/>
          </a:prstGeom>
          <a:solidFill>
            <a:schemeClr val="accent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latin typeface="Verdana"/>
              <a:ea typeface="Verdana"/>
              <a:cs typeface="Verdana"/>
              <a:sym typeface="Verdana"/>
            </a:endParaRPr>
          </a:p>
        </p:txBody>
      </p:sp>
      <p:sp>
        <p:nvSpPr>
          <p:cNvPr id="410" name="Google Shape;410;g2d852d2509e_0_157"/>
          <p:cNvSpPr txBox="1"/>
          <p:nvPr/>
        </p:nvSpPr>
        <p:spPr>
          <a:xfrm>
            <a:off x="1164268" y="1857319"/>
            <a:ext cx="2455500" cy="11835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None/>
            </a:pPr>
            <a:r>
              <a:rPr b="1" lang="en-US" sz="1900">
                <a:solidFill>
                  <a:srgbClr val="242424"/>
                </a:solidFill>
                <a:latin typeface="Verdana"/>
                <a:ea typeface="Verdana"/>
                <a:cs typeface="Verdana"/>
                <a:sym typeface="Verdana"/>
              </a:rPr>
              <a:t>Planning</a:t>
            </a:r>
            <a:endParaRPr b="1" sz="1900">
              <a:solidFill>
                <a:srgbClr val="242424"/>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500"/>
              <a:buFont typeface="Arial"/>
              <a:buNone/>
            </a:pPr>
            <a:r>
              <a:rPr b="1" lang="en-US" sz="1300">
                <a:solidFill>
                  <a:schemeClr val="accent6"/>
                </a:solidFill>
                <a:latin typeface="Roboto"/>
                <a:ea typeface="Roboto"/>
                <a:cs typeface="Roboto"/>
                <a:sym typeface="Roboto"/>
              </a:rPr>
              <a:t>October - January</a:t>
            </a:r>
            <a:endParaRPr b="1" sz="1900">
              <a:solidFill>
                <a:schemeClr val="dk1"/>
              </a:solidFill>
              <a:latin typeface="Verdana"/>
              <a:ea typeface="Verdana"/>
              <a:cs typeface="Verdana"/>
              <a:sym typeface="Verdana"/>
            </a:endParaRPr>
          </a:p>
        </p:txBody>
      </p:sp>
      <p:grpSp>
        <p:nvGrpSpPr>
          <p:cNvPr id="411" name="Google Shape;411;g2d852d2509e_0_157"/>
          <p:cNvGrpSpPr/>
          <p:nvPr/>
        </p:nvGrpSpPr>
        <p:grpSpPr>
          <a:xfrm>
            <a:off x="3719623" y="1763033"/>
            <a:ext cx="6962226" cy="1375523"/>
            <a:chOff x="2789785" y="1704164"/>
            <a:chExt cx="5221800" cy="731700"/>
          </a:xfrm>
        </p:grpSpPr>
        <p:sp>
          <p:nvSpPr>
            <p:cNvPr id="412" name="Google Shape;412;g2d852d2509e_0_157"/>
            <p:cNvSpPr/>
            <p:nvPr/>
          </p:nvSpPr>
          <p:spPr>
            <a:xfrm>
              <a:off x="2789785" y="1704164"/>
              <a:ext cx="5221800" cy="731700"/>
            </a:xfrm>
            <a:prstGeom prst="rect">
              <a:avLst/>
            </a:prstGeom>
            <a:solidFill>
              <a:schemeClr val="accent1"/>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latin typeface="Verdana"/>
                <a:ea typeface="Verdana"/>
                <a:cs typeface="Verdana"/>
                <a:sym typeface="Verdana"/>
              </a:endParaRPr>
            </a:p>
          </p:txBody>
        </p:sp>
        <p:sp>
          <p:nvSpPr>
            <p:cNvPr id="413" name="Google Shape;413;g2d852d2509e_0_157"/>
            <p:cNvSpPr txBox="1"/>
            <p:nvPr/>
          </p:nvSpPr>
          <p:spPr>
            <a:xfrm>
              <a:off x="2914389" y="1788440"/>
              <a:ext cx="4765800" cy="5754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None/>
              </a:pPr>
              <a:r>
                <a:rPr b="1" lang="en-US" sz="1600">
                  <a:solidFill>
                    <a:schemeClr val="dk1"/>
                  </a:solidFill>
                  <a:latin typeface="Verdana"/>
                  <a:ea typeface="Verdana"/>
                  <a:cs typeface="Verdana"/>
                  <a:sym typeface="Verdana"/>
                </a:rPr>
                <a:t>Goal</a:t>
              </a:r>
              <a:r>
                <a:rPr lang="en-US" sz="1600">
                  <a:solidFill>
                    <a:schemeClr val="dk1"/>
                  </a:solidFill>
                  <a:latin typeface="Verdana"/>
                  <a:ea typeface="Verdana"/>
                  <a:cs typeface="Verdana"/>
                  <a:sym typeface="Verdana"/>
                </a:rPr>
                <a:t>: Identify the desired impact and determine activities, outputs, and outcomes for the project.</a:t>
              </a:r>
              <a:endParaRPr sz="16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b="1" lang="en-US" sz="1600">
                  <a:solidFill>
                    <a:schemeClr val="dk1"/>
                  </a:solidFill>
                  <a:latin typeface="Verdana"/>
                  <a:ea typeface="Verdana"/>
                  <a:cs typeface="Verdana"/>
                  <a:sym typeface="Verdana"/>
                </a:rPr>
                <a:t>Deliverables</a:t>
              </a:r>
              <a:r>
                <a:rPr lang="en-US" sz="1600">
                  <a:solidFill>
                    <a:schemeClr val="dk1"/>
                  </a:solidFill>
                  <a:latin typeface="Verdana"/>
                  <a:ea typeface="Verdana"/>
                  <a:cs typeface="Verdana"/>
                  <a:sym typeface="Verdana"/>
                </a:rPr>
                <a:t>: Needs Assessment; Stakeholder Analysis; Project Logical Framework; Final Project Plan</a:t>
              </a:r>
              <a:endParaRPr sz="1600">
                <a:solidFill>
                  <a:schemeClr val="dk1"/>
                </a:solidFill>
                <a:latin typeface="Verdana"/>
                <a:ea typeface="Verdana"/>
                <a:cs typeface="Verdana"/>
                <a:sym typeface="Verdana"/>
              </a:endParaRPr>
            </a:p>
          </p:txBody>
        </p:sp>
      </p:grpSp>
      <p:grpSp>
        <p:nvGrpSpPr>
          <p:cNvPr id="414" name="Google Shape;414;g2d852d2509e_0_157"/>
          <p:cNvGrpSpPr/>
          <p:nvPr/>
        </p:nvGrpSpPr>
        <p:grpSpPr>
          <a:xfrm>
            <a:off x="1164240" y="3245075"/>
            <a:ext cx="9517547" cy="1375480"/>
            <a:chOff x="873236" y="2738488"/>
            <a:chExt cx="7138338" cy="734138"/>
          </a:xfrm>
        </p:grpSpPr>
        <p:sp>
          <p:nvSpPr>
            <p:cNvPr id="415" name="Google Shape;415;g2d852d2509e_0_157"/>
            <p:cNvSpPr/>
            <p:nvPr/>
          </p:nvSpPr>
          <p:spPr>
            <a:xfrm>
              <a:off x="873236" y="2738488"/>
              <a:ext cx="1841700" cy="731700"/>
            </a:xfrm>
            <a:prstGeom prst="rect">
              <a:avLst/>
            </a:prstGeom>
            <a:solidFill>
              <a:srgbClr val="8CC63E"/>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latin typeface="Verdana"/>
                <a:ea typeface="Verdana"/>
                <a:cs typeface="Verdana"/>
                <a:sym typeface="Verdana"/>
              </a:endParaRPr>
            </a:p>
          </p:txBody>
        </p:sp>
        <p:sp>
          <p:nvSpPr>
            <p:cNvPr id="416" name="Google Shape;416;g2d852d2509e_0_157"/>
            <p:cNvSpPr txBox="1"/>
            <p:nvPr/>
          </p:nvSpPr>
          <p:spPr>
            <a:xfrm>
              <a:off x="873552" y="2791125"/>
              <a:ext cx="1841700" cy="629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None/>
              </a:pPr>
              <a:r>
                <a:rPr b="1" lang="en-US" sz="1900">
                  <a:solidFill>
                    <a:srgbClr val="242424"/>
                  </a:solidFill>
                  <a:latin typeface="Verdana"/>
                  <a:ea typeface="Verdana"/>
                  <a:cs typeface="Verdana"/>
                  <a:sym typeface="Verdana"/>
                </a:rPr>
                <a:t>Implementation</a:t>
              </a:r>
              <a:endParaRPr b="1" sz="1900">
                <a:solidFill>
                  <a:srgbClr val="242424"/>
                </a:solidFill>
                <a:latin typeface="Verdana"/>
                <a:ea typeface="Verdana"/>
                <a:cs typeface="Verdana"/>
                <a:sym typeface="Verdana"/>
              </a:endParaRPr>
            </a:p>
            <a:p>
              <a:pPr indent="0" lvl="0" marL="0" rtl="0" algn="l">
                <a:lnSpc>
                  <a:spcPct val="115000"/>
                </a:lnSpc>
                <a:spcBef>
                  <a:spcPts val="0"/>
                </a:spcBef>
                <a:spcAft>
                  <a:spcPts val="0"/>
                </a:spcAft>
                <a:buNone/>
              </a:pPr>
              <a:r>
                <a:rPr b="1" lang="en-US" sz="1300">
                  <a:solidFill>
                    <a:schemeClr val="accent6"/>
                  </a:solidFill>
                  <a:latin typeface="Roboto"/>
                  <a:ea typeface="Roboto"/>
                  <a:cs typeface="Roboto"/>
                  <a:sym typeface="Roboto"/>
                </a:rPr>
                <a:t>January - October</a:t>
              </a:r>
              <a:endParaRPr b="1" sz="1900">
                <a:solidFill>
                  <a:schemeClr val="accent6"/>
                </a:solidFill>
                <a:latin typeface="Verdana"/>
                <a:ea typeface="Verdana"/>
                <a:cs typeface="Verdana"/>
                <a:sym typeface="Verdana"/>
              </a:endParaRPr>
            </a:p>
          </p:txBody>
        </p:sp>
        <p:sp>
          <p:nvSpPr>
            <p:cNvPr id="417" name="Google Shape;417;g2d852d2509e_0_157"/>
            <p:cNvSpPr/>
            <p:nvPr/>
          </p:nvSpPr>
          <p:spPr>
            <a:xfrm>
              <a:off x="2789774" y="2740925"/>
              <a:ext cx="5221800" cy="731700"/>
            </a:xfrm>
            <a:prstGeom prst="rect">
              <a:avLst/>
            </a:prstGeom>
            <a:solidFill>
              <a:srgbClr val="8CC63E"/>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latin typeface="Verdana"/>
                <a:ea typeface="Verdana"/>
                <a:cs typeface="Verdana"/>
                <a:sym typeface="Verdana"/>
              </a:endParaRPr>
            </a:p>
          </p:txBody>
        </p:sp>
        <p:sp>
          <p:nvSpPr>
            <p:cNvPr id="418" name="Google Shape;418;g2d852d2509e_0_157"/>
            <p:cNvSpPr txBox="1"/>
            <p:nvPr/>
          </p:nvSpPr>
          <p:spPr>
            <a:xfrm>
              <a:off x="2914374" y="2947500"/>
              <a:ext cx="47658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Clr>
                  <a:schemeClr val="dk1"/>
                </a:buClr>
                <a:buSzPts val="1500"/>
                <a:buFont typeface="Arial"/>
                <a:buNone/>
              </a:pPr>
              <a:r>
                <a:rPr b="1" lang="en-US" sz="1600">
                  <a:solidFill>
                    <a:schemeClr val="dk1"/>
                  </a:solidFill>
                  <a:latin typeface="Verdana"/>
                  <a:ea typeface="Verdana"/>
                  <a:cs typeface="Verdana"/>
                  <a:sym typeface="Verdana"/>
                </a:rPr>
                <a:t>Goal</a:t>
              </a:r>
              <a:r>
                <a:rPr lang="en-US" sz="1600">
                  <a:solidFill>
                    <a:schemeClr val="dk1"/>
                  </a:solidFill>
                  <a:latin typeface="Verdana"/>
                  <a:ea typeface="Verdana"/>
                  <a:cs typeface="Verdana"/>
                  <a:sym typeface="Verdana"/>
                </a:rPr>
                <a:t>: Successfully implement an impactful project.</a:t>
              </a:r>
              <a:endParaRPr sz="16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b="1" lang="en-US" sz="1600">
                  <a:solidFill>
                    <a:schemeClr val="dk1"/>
                  </a:solidFill>
                  <a:latin typeface="Verdana"/>
                  <a:ea typeface="Verdana"/>
                  <a:cs typeface="Verdana"/>
                  <a:sym typeface="Verdana"/>
                </a:rPr>
                <a:t>Deliverables</a:t>
              </a:r>
              <a:r>
                <a:rPr lang="en-US" sz="1600">
                  <a:solidFill>
                    <a:schemeClr val="dk1"/>
                  </a:solidFill>
                  <a:latin typeface="Verdana"/>
                  <a:ea typeface="Verdana"/>
                  <a:cs typeface="Verdana"/>
                  <a:sym typeface="Verdana"/>
                </a:rPr>
                <a:t>: Project Implementation in Assigned TRIE Neighborhoods; Completion of Project Timeline; Reaching Project Targets and Goals</a:t>
              </a:r>
              <a:endParaRPr sz="1600">
                <a:solidFill>
                  <a:schemeClr val="dk1"/>
                </a:solidFill>
                <a:latin typeface="Verdana"/>
                <a:ea typeface="Verdana"/>
                <a:cs typeface="Verdana"/>
                <a:sym typeface="Verdana"/>
              </a:endParaRPr>
            </a:p>
          </p:txBody>
        </p:sp>
      </p:grpSp>
      <p:grpSp>
        <p:nvGrpSpPr>
          <p:cNvPr id="419" name="Google Shape;419;g2d852d2509e_0_157"/>
          <p:cNvGrpSpPr/>
          <p:nvPr/>
        </p:nvGrpSpPr>
        <p:grpSpPr>
          <a:xfrm>
            <a:off x="1164240" y="4725526"/>
            <a:ext cx="9517545" cy="1468752"/>
            <a:chOff x="873236" y="3620413"/>
            <a:chExt cx="7138337" cy="733313"/>
          </a:xfrm>
        </p:grpSpPr>
        <p:sp>
          <p:nvSpPr>
            <p:cNvPr id="420" name="Google Shape;420;g2d852d2509e_0_157"/>
            <p:cNvSpPr/>
            <p:nvPr/>
          </p:nvSpPr>
          <p:spPr>
            <a:xfrm>
              <a:off x="873236" y="3620413"/>
              <a:ext cx="1841700" cy="7317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latin typeface="Verdana"/>
                <a:ea typeface="Verdana"/>
                <a:cs typeface="Verdana"/>
                <a:sym typeface="Verdana"/>
              </a:endParaRPr>
            </a:p>
          </p:txBody>
        </p:sp>
        <p:sp>
          <p:nvSpPr>
            <p:cNvPr id="421" name="Google Shape;421;g2d852d2509e_0_157"/>
            <p:cNvSpPr txBox="1"/>
            <p:nvPr/>
          </p:nvSpPr>
          <p:spPr>
            <a:xfrm>
              <a:off x="873250" y="3672250"/>
              <a:ext cx="1841700" cy="629700"/>
            </a:xfrm>
            <a:prstGeom prst="rect">
              <a:avLst/>
            </a:prstGeom>
            <a:noFill/>
            <a:ln>
              <a:noFill/>
            </a:ln>
          </p:spPr>
          <p:txBody>
            <a:bodyPr anchorCtr="0" anchor="ctr" bIns="60925" lIns="121900" spcFirstLastPara="1" rIns="121900" wrap="square" tIns="60925">
              <a:noAutofit/>
            </a:bodyPr>
            <a:lstStyle/>
            <a:p>
              <a:pPr indent="0" lvl="0" marL="0" rtl="0" algn="l">
                <a:lnSpc>
                  <a:spcPct val="90000"/>
                </a:lnSpc>
                <a:spcBef>
                  <a:spcPts val="0"/>
                </a:spcBef>
                <a:spcAft>
                  <a:spcPts val="0"/>
                </a:spcAft>
                <a:buNone/>
              </a:pPr>
              <a:r>
                <a:rPr b="1" lang="en-US" sz="1900">
                  <a:solidFill>
                    <a:schemeClr val="lt1"/>
                  </a:solidFill>
                  <a:latin typeface="Verdana"/>
                  <a:ea typeface="Verdana"/>
                  <a:cs typeface="Verdana"/>
                  <a:sym typeface="Verdana"/>
                </a:rPr>
                <a:t>Evaluation</a:t>
              </a:r>
              <a:endParaRPr b="1" sz="1900">
                <a:solidFill>
                  <a:schemeClr val="lt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500"/>
                <a:buFont typeface="Arial"/>
                <a:buNone/>
              </a:pPr>
              <a:r>
                <a:rPr b="1" lang="en-US" sz="1300">
                  <a:solidFill>
                    <a:schemeClr val="lt1"/>
                  </a:solidFill>
                  <a:latin typeface="Roboto"/>
                  <a:ea typeface="Roboto"/>
                  <a:cs typeface="Roboto"/>
                  <a:sym typeface="Roboto"/>
                </a:rPr>
                <a:t>April - October</a:t>
              </a:r>
              <a:endParaRPr b="1" sz="1900">
                <a:solidFill>
                  <a:schemeClr val="lt1"/>
                </a:solidFill>
                <a:latin typeface="Verdana"/>
                <a:ea typeface="Verdana"/>
                <a:cs typeface="Verdana"/>
                <a:sym typeface="Verdana"/>
              </a:endParaRPr>
            </a:p>
          </p:txBody>
        </p:sp>
        <p:sp>
          <p:nvSpPr>
            <p:cNvPr id="422" name="Google Shape;422;g2d852d2509e_0_157"/>
            <p:cNvSpPr/>
            <p:nvPr/>
          </p:nvSpPr>
          <p:spPr>
            <a:xfrm>
              <a:off x="2789773" y="3622025"/>
              <a:ext cx="5221800" cy="731700"/>
            </a:xfrm>
            <a:prstGeom prst="rect">
              <a:avLst/>
            </a:prstGeom>
            <a:solidFill>
              <a:schemeClr val="accent4"/>
            </a:solidFill>
            <a:ln>
              <a:noFill/>
            </a:ln>
          </p:spPr>
          <p:txBody>
            <a:bodyPr anchorCtr="0" anchor="ctr" bIns="60925" lIns="121900" spcFirstLastPara="1" rIns="121900" wrap="square" tIns="60925">
              <a:noAutofit/>
            </a:bodyPr>
            <a:lstStyle/>
            <a:p>
              <a:pPr indent="0" lvl="0" marL="0" rtl="0" algn="l">
                <a:spcBef>
                  <a:spcPts val="0"/>
                </a:spcBef>
                <a:spcAft>
                  <a:spcPts val="0"/>
                </a:spcAft>
                <a:buNone/>
              </a:pPr>
              <a:r>
                <a:t/>
              </a:r>
              <a:endParaRPr sz="1900">
                <a:solidFill>
                  <a:srgbClr val="701C7F"/>
                </a:solidFill>
                <a:latin typeface="Verdana"/>
                <a:ea typeface="Verdana"/>
                <a:cs typeface="Verdana"/>
                <a:sym typeface="Verdana"/>
              </a:endParaRPr>
            </a:p>
          </p:txBody>
        </p:sp>
        <p:sp>
          <p:nvSpPr>
            <p:cNvPr id="423" name="Google Shape;423;g2d852d2509e_0_157"/>
            <p:cNvSpPr txBox="1"/>
            <p:nvPr/>
          </p:nvSpPr>
          <p:spPr>
            <a:xfrm>
              <a:off x="2914403" y="3828575"/>
              <a:ext cx="4765800" cy="330600"/>
            </a:xfrm>
            <a:prstGeom prst="rect">
              <a:avLst/>
            </a:prstGeom>
            <a:noFill/>
            <a:ln>
              <a:noFill/>
            </a:ln>
          </p:spPr>
          <p:txBody>
            <a:bodyPr anchorCtr="0" anchor="ctr" bIns="60925" lIns="121900" spcFirstLastPara="1" rIns="121900" wrap="square" tIns="60925">
              <a:noAutofit/>
            </a:bodyPr>
            <a:lstStyle/>
            <a:p>
              <a:pPr indent="0" lvl="0" marL="0" rtl="0" algn="l">
                <a:lnSpc>
                  <a:spcPct val="115000"/>
                </a:lnSpc>
                <a:spcBef>
                  <a:spcPts val="0"/>
                </a:spcBef>
                <a:spcAft>
                  <a:spcPts val="0"/>
                </a:spcAft>
                <a:buClr>
                  <a:schemeClr val="dk1"/>
                </a:buClr>
                <a:buSzPts val="1500"/>
                <a:buFont typeface="Arial"/>
                <a:buNone/>
              </a:pPr>
              <a:r>
                <a:rPr b="1" lang="en-US" sz="1600">
                  <a:solidFill>
                    <a:schemeClr val="lt1"/>
                  </a:solidFill>
                  <a:latin typeface="Verdana"/>
                  <a:ea typeface="Verdana"/>
                  <a:cs typeface="Verdana"/>
                  <a:sym typeface="Verdana"/>
                </a:rPr>
                <a:t>Goal</a:t>
              </a:r>
              <a:r>
                <a:rPr lang="en-US" sz="1600">
                  <a:solidFill>
                    <a:schemeClr val="lt1"/>
                  </a:solidFill>
                  <a:latin typeface="Verdana"/>
                  <a:ea typeface="Verdana"/>
                  <a:cs typeface="Verdana"/>
                  <a:sym typeface="Verdana"/>
                </a:rPr>
                <a:t>: Evaluate and report out on the impact of the project in the community.</a:t>
              </a:r>
              <a:endParaRPr sz="1600">
                <a:solidFill>
                  <a:schemeClr val="lt1"/>
                </a:solidFill>
                <a:latin typeface="Verdana"/>
                <a:ea typeface="Verdana"/>
                <a:cs typeface="Verdana"/>
                <a:sym typeface="Verdana"/>
              </a:endParaRPr>
            </a:p>
            <a:p>
              <a:pPr indent="0" lvl="0" marL="0" rtl="0" algn="l">
                <a:lnSpc>
                  <a:spcPct val="115000"/>
                </a:lnSpc>
                <a:spcBef>
                  <a:spcPts val="0"/>
                </a:spcBef>
                <a:spcAft>
                  <a:spcPts val="0"/>
                </a:spcAft>
                <a:buNone/>
              </a:pPr>
              <a:r>
                <a:rPr b="1" lang="en-US" sz="1600">
                  <a:solidFill>
                    <a:schemeClr val="lt1"/>
                  </a:solidFill>
                  <a:latin typeface="Verdana"/>
                  <a:ea typeface="Verdana"/>
                  <a:cs typeface="Verdana"/>
                  <a:sym typeface="Verdana"/>
                </a:rPr>
                <a:t>Deliverables</a:t>
              </a:r>
              <a:r>
                <a:rPr lang="en-US" sz="1600">
                  <a:solidFill>
                    <a:schemeClr val="lt1"/>
                  </a:solidFill>
                  <a:latin typeface="Verdana"/>
                  <a:ea typeface="Verdana"/>
                  <a:cs typeface="Verdana"/>
                  <a:sym typeface="Verdana"/>
                </a:rPr>
                <a:t>: Capacity Building Workshops; Monthly Progress Reporting; Mid-Project Report; Final Report</a:t>
              </a:r>
              <a:endParaRPr sz="1600">
                <a:solidFill>
                  <a:schemeClr val="lt1"/>
                </a:solidFill>
                <a:latin typeface="Verdana"/>
                <a:ea typeface="Verdana"/>
                <a:cs typeface="Verdana"/>
                <a:sym typeface="Verdana"/>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g2d852d2509e_0_176"/>
          <p:cNvSpPr txBox="1"/>
          <p:nvPr>
            <p:ph idx="1" type="body"/>
          </p:nvPr>
        </p:nvSpPr>
        <p:spPr>
          <a:xfrm>
            <a:off x="1804567" y="2199617"/>
            <a:ext cx="8873700" cy="2937300"/>
          </a:xfrm>
          <a:prstGeom prst="rect">
            <a:avLst/>
          </a:prstGeom>
        </p:spPr>
        <p:txBody>
          <a:bodyPr anchorCtr="0" anchor="t" bIns="45700" lIns="91425" spcFirstLastPara="1" rIns="91425" wrap="square" tIns="45700">
            <a:noAutofit/>
          </a:bodyPr>
          <a:lstStyle/>
          <a:p>
            <a:pPr indent="-431800" lvl="0" marL="609600" rtl="0" algn="l">
              <a:lnSpc>
                <a:spcPct val="110000"/>
              </a:lnSpc>
              <a:spcBef>
                <a:spcPts val="1300"/>
              </a:spcBef>
              <a:spcAft>
                <a:spcPts val="0"/>
              </a:spcAft>
              <a:buSzPts val="2000"/>
              <a:buFont typeface="Verdana"/>
              <a:buChar char="●"/>
            </a:pPr>
            <a:r>
              <a:rPr lang="en-US" sz="2000"/>
              <a:t>Onboarding Training</a:t>
            </a:r>
            <a:endParaRPr sz="2000"/>
          </a:p>
          <a:p>
            <a:pPr indent="-431800" lvl="0" marL="609600" rtl="0" algn="l">
              <a:lnSpc>
                <a:spcPct val="110000"/>
              </a:lnSpc>
              <a:spcBef>
                <a:spcPts val="1300"/>
              </a:spcBef>
              <a:spcAft>
                <a:spcPts val="0"/>
              </a:spcAft>
              <a:buSzPts val="2000"/>
              <a:buFont typeface="Verdana"/>
              <a:buChar char="●"/>
            </a:pPr>
            <a:r>
              <a:rPr lang="en-US" sz="2000"/>
              <a:t>Monthly Meetings</a:t>
            </a:r>
            <a:endParaRPr sz="2000"/>
          </a:p>
          <a:p>
            <a:pPr indent="-431800" lvl="0" marL="609600" rtl="0" algn="l">
              <a:lnSpc>
                <a:spcPct val="110000"/>
              </a:lnSpc>
              <a:spcBef>
                <a:spcPts val="1300"/>
              </a:spcBef>
              <a:spcAft>
                <a:spcPts val="0"/>
              </a:spcAft>
              <a:buSzPts val="2000"/>
              <a:buFont typeface="Verdana"/>
              <a:buChar char="●"/>
            </a:pPr>
            <a:r>
              <a:rPr lang="en-US" sz="2000"/>
              <a:t>6 In-Person Capacity Building Workshops</a:t>
            </a:r>
            <a:endParaRPr sz="2000"/>
          </a:p>
          <a:p>
            <a:pPr indent="-431800" lvl="0" marL="609600" rtl="0" algn="l">
              <a:lnSpc>
                <a:spcPct val="110000"/>
              </a:lnSpc>
              <a:spcBef>
                <a:spcPts val="1300"/>
              </a:spcBef>
              <a:spcAft>
                <a:spcPts val="0"/>
              </a:spcAft>
              <a:buSzPts val="2000"/>
              <a:buFont typeface="Verdana"/>
              <a:buChar char="●"/>
            </a:pPr>
            <a:r>
              <a:rPr lang="en-US" sz="2000"/>
              <a:t>1-on-1 Check-Ins with CEC Liaison</a:t>
            </a:r>
            <a:endParaRPr sz="2000"/>
          </a:p>
          <a:p>
            <a:pPr indent="-431800" lvl="0" marL="609600" rtl="0" algn="l">
              <a:lnSpc>
                <a:spcPct val="110000"/>
              </a:lnSpc>
              <a:spcBef>
                <a:spcPts val="1300"/>
              </a:spcBef>
              <a:spcAft>
                <a:spcPts val="0"/>
              </a:spcAft>
              <a:buSzPts val="2000"/>
              <a:buFont typeface="Verdana"/>
              <a:buChar char="●"/>
            </a:pPr>
            <a:r>
              <a:rPr lang="en-US" sz="2000"/>
              <a:t>Needs Assessment/Stakeholder Analysis </a:t>
            </a:r>
            <a:endParaRPr sz="2000"/>
          </a:p>
          <a:p>
            <a:pPr indent="-431800" lvl="0" marL="609600" rtl="0" algn="l">
              <a:lnSpc>
                <a:spcPct val="110000"/>
              </a:lnSpc>
              <a:spcBef>
                <a:spcPts val="1300"/>
              </a:spcBef>
              <a:spcAft>
                <a:spcPts val="0"/>
              </a:spcAft>
              <a:buSzPts val="2000"/>
              <a:buFont typeface="Verdana"/>
              <a:buChar char="●"/>
            </a:pPr>
            <a:r>
              <a:rPr lang="en-US" sz="2000"/>
              <a:t>Logical Framework </a:t>
            </a:r>
            <a:endParaRPr sz="2000"/>
          </a:p>
          <a:p>
            <a:pPr indent="-431800" lvl="0" marL="609600" rtl="0" algn="l">
              <a:lnSpc>
                <a:spcPct val="110000"/>
              </a:lnSpc>
              <a:spcBef>
                <a:spcPts val="1300"/>
              </a:spcBef>
              <a:spcAft>
                <a:spcPts val="0"/>
              </a:spcAft>
              <a:buSzPts val="2000"/>
              <a:buFont typeface="Verdana"/>
              <a:buChar char="●"/>
            </a:pPr>
            <a:r>
              <a:rPr lang="en-US" sz="2000"/>
              <a:t>Final Project Plan</a:t>
            </a:r>
            <a:endParaRPr sz="2000"/>
          </a:p>
          <a:p>
            <a:pPr indent="-431800" lvl="0" marL="609600" rtl="0" algn="l">
              <a:lnSpc>
                <a:spcPct val="110000"/>
              </a:lnSpc>
              <a:spcBef>
                <a:spcPts val="1300"/>
              </a:spcBef>
              <a:spcAft>
                <a:spcPts val="0"/>
              </a:spcAft>
              <a:buSzPts val="2000"/>
              <a:buChar char="●"/>
            </a:pPr>
            <a:r>
              <a:rPr lang="en-US" sz="2000"/>
              <a:t>Pre/Post Surveys</a:t>
            </a:r>
            <a:r>
              <a:rPr lang="en-US" sz="2000">
                <a:highlight>
                  <a:schemeClr val="accent1"/>
                </a:highlight>
              </a:rPr>
              <a:t> </a:t>
            </a:r>
            <a:endParaRPr sz="2000">
              <a:highlight>
                <a:schemeClr val="accent1"/>
              </a:highlight>
            </a:endParaRPr>
          </a:p>
          <a:p>
            <a:pPr indent="-431800" lvl="0" marL="609600" rtl="0" algn="l">
              <a:lnSpc>
                <a:spcPct val="110000"/>
              </a:lnSpc>
              <a:spcBef>
                <a:spcPts val="1300"/>
              </a:spcBef>
              <a:spcAft>
                <a:spcPts val="1300"/>
              </a:spcAft>
              <a:buSzPts val="2000"/>
              <a:buChar char="●"/>
            </a:pPr>
            <a:r>
              <a:rPr lang="en-US" sz="2000">
                <a:highlight>
                  <a:schemeClr val="accent1"/>
                </a:highlight>
              </a:rPr>
              <a:t>Baseline Data Collection (In-Progress)</a:t>
            </a:r>
            <a:endParaRPr sz="2000">
              <a:highlight>
                <a:schemeClr val="accent1"/>
              </a:highlight>
            </a:endParaRPr>
          </a:p>
        </p:txBody>
      </p:sp>
      <p:sp>
        <p:nvSpPr>
          <p:cNvPr id="429" name="Google Shape;429;g2d852d2509e_0_176"/>
          <p:cNvSpPr txBox="1"/>
          <p:nvPr>
            <p:ph idx="2" type="body"/>
          </p:nvPr>
        </p:nvSpPr>
        <p:spPr>
          <a:xfrm>
            <a:off x="1804567" y="923667"/>
            <a:ext cx="8873700" cy="10935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a:t>Recap of </a:t>
            </a:r>
            <a:r>
              <a:rPr lang="en-US"/>
              <a:t>deliverables that have </a:t>
            </a:r>
            <a:r>
              <a:rPr lang="en-US"/>
              <a:t>been completed so far:</a:t>
            </a:r>
            <a:endParaRPr/>
          </a:p>
        </p:txBody>
      </p:sp>
      <p:pic>
        <p:nvPicPr>
          <p:cNvPr id="430" name="Google Shape;430;g2d852d2509e_0_176"/>
          <p:cNvPicPr preferRelativeResize="0"/>
          <p:nvPr/>
        </p:nvPicPr>
        <p:blipFill rotWithShape="1">
          <a:blip r:embed="rId3">
            <a:alphaModFix/>
          </a:blip>
          <a:srcRect b="0" l="0" r="55037" t="0"/>
          <a:stretch/>
        </p:blipFill>
        <p:spPr>
          <a:xfrm>
            <a:off x="8679400" y="3078233"/>
            <a:ext cx="2677465" cy="303826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32b22967c3e_0_0"/>
          <p:cNvSpPr txBox="1"/>
          <p:nvPr>
            <p:ph idx="1" type="body"/>
          </p:nvPr>
        </p:nvSpPr>
        <p:spPr>
          <a:xfrm>
            <a:off x="1017075" y="1624350"/>
            <a:ext cx="7231500" cy="3609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2400"/>
              <a:t>CEC Partnership </a:t>
            </a:r>
            <a:endParaRPr b="1" sz="2400"/>
          </a:p>
          <a:p>
            <a:pPr indent="-438150" lvl="0" marL="609600" rtl="0" algn="l">
              <a:spcBef>
                <a:spcPts val="0"/>
              </a:spcBef>
              <a:spcAft>
                <a:spcPts val="0"/>
              </a:spcAft>
              <a:buSzPts val="2100"/>
              <a:buChar char="●"/>
            </a:pPr>
            <a:r>
              <a:rPr lang="en-US" sz="2100"/>
              <a:t>Monthly Progress Reporting</a:t>
            </a:r>
            <a:endParaRPr sz="2100"/>
          </a:p>
          <a:p>
            <a:pPr indent="-438150" lvl="0" marL="609600" rtl="0" algn="l">
              <a:spcBef>
                <a:spcPts val="0"/>
              </a:spcBef>
              <a:spcAft>
                <a:spcPts val="0"/>
              </a:spcAft>
              <a:buSzPts val="2100"/>
              <a:buChar char="●"/>
            </a:pPr>
            <a:r>
              <a:rPr lang="en-US" sz="2100"/>
              <a:t>1-on-1 Check Ins</a:t>
            </a:r>
            <a:endParaRPr sz="2100"/>
          </a:p>
          <a:p>
            <a:pPr indent="-438150" lvl="0" marL="609600" rtl="0" algn="l">
              <a:spcBef>
                <a:spcPts val="0"/>
              </a:spcBef>
              <a:spcAft>
                <a:spcPts val="0"/>
              </a:spcAft>
              <a:buSzPts val="2100"/>
              <a:buChar char="●"/>
            </a:pPr>
            <a:r>
              <a:rPr lang="en-US" sz="2100"/>
              <a:t>CEC Site Visits</a:t>
            </a:r>
            <a:endParaRPr sz="2100"/>
          </a:p>
          <a:p>
            <a:pPr indent="0" lvl="0" marL="0" rtl="0" algn="l">
              <a:spcBef>
                <a:spcPts val="0"/>
              </a:spcBef>
              <a:spcAft>
                <a:spcPts val="0"/>
              </a:spcAft>
              <a:buNone/>
            </a:pPr>
            <a:r>
              <a:t/>
            </a:r>
            <a:endParaRPr sz="1500"/>
          </a:p>
          <a:p>
            <a:pPr indent="0" lvl="0" marL="0" rtl="0" algn="l">
              <a:spcBef>
                <a:spcPts val="1300"/>
              </a:spcBef>
              <a:spcAft>
                <a:spcPts val="0"/>
              </a:spcAft>
              <a:buNone/>
            </a:pPr>
            <a:r>
              <a:rPr b="1" lang="en-US" sz="2400"/>
              <a:t>Project Cycle Management Workshops </a:t>
            </a:r>
            <a:endParaRPr b="1" sz="2400"/>
          </a:p>
          <a:p>
            <a:pPr indent="-438150" lvl="0" marL="609600" rtl="0" algn="l">
              <a:spcBef>
                <a:spcPts val="0"/>
              </a:spcBef>
              <a:spcAft>
                <a:spcPts val="0"/>
              </a:spcAft>
              <a:buSzPts val="2100"/>
              <a:buChar char="●"/>
            </a:pPr>
            <a:r>
              <a:rPr lang="en-US" sz="2100"/>
              <a:t>Next Workshop</a:t>
            </a:r>
            <a:r>
              <a:rPr lang="en-US" sz="2100"/>
              <a:t>s</a:t>
            </a:r>
            <a:r>
              <a:rPr lang="en-US" sz="2100"/>
              <a:t> (02/09, 2/14) </a:t>
            </a:r>
            <a:endParaRPr sz="2100"/>
          </a:p>
          <a:p>
            <a:pPr indent="-438150" lvl="0" marL="609600" rtl="0" algn="l">
              <a:spcBef>
                <a:spcPts val="0"/>
              </a:spcBef>
              <a:spcAft>
                <a:spcPts val="0"/>
              </a:spcAft>
              <a:buSzPts val="2100"/>
              <a:buChar char="●"/>
            </a:pPr>
            <a:r>
              <a:rPr lang="en-US" sz="2100"/>
              <a:t>Finalize Surveys</a:t>
            </a:r>
            <a:endParaRPr sz="2100"/>
          </a:p>
          <a:p>
            <a:pPr indent="-438150" lvl="0" marL="609600" rtl="0" algn="l">
              <a:spcBef>
                <a:spcPts val="0"/>
              </a:spcBef>
              <a:spcAft>
                <a:spcPts val="0"/>
              </a:spcAft>
              <a:buSzPts val="2100"/>
              <a:buChar char="●"/>
            </a:pPr>
            <a:r>
              <a:rPr lang="en-US" sz="2100"/>
              <a:t>Conduct Baseline Data Collection</a:t>
            </a:r>
            <a:endParaRPr sz="2100"/>
          </a:p>
        </p:txBody>
      </p:sp>
      <p:sp>
        <p:nvSpPr>
          <p:cNvPr id="436" name="Google Shape;436;g32b22967c3e_0_0"/>
          <p:cNvSpPr txBox="1"/>
          <p:nvPr>
            <p:ph idx="3" type="body"/>
          </p:nvPr>
        </p:nvSpPr>
        <p:spPr>
          <a:xfrm>
            <a:off x="972332" y="998000"/>
            <a:ext cx="8528700" cy="73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Upcoming Deliverables</a:t>
            </a:r>
            <a:endParaRPr/>
          </a:p>
        </p:txBody>
      </p:sp>
      <p:pic>
        <p:nvPicPr>
          <p:cNvPr id="437" name="Google Shape;437;g32b22967c3e_0_0"/>
          <p:cNvPicPr preferRelativeResize="0"/>
          <p:nvPr/>
        </p:nvPicPr>
        <p:blipFill>
          <a:blip r:embed="rId3">
            <a:alphaModFix/>
          </a:blip>
          <a:stretch>
            <a:fillRect/>
          </a:stretch>
        </p:blipFill>
        <p:spPr>
          <a:xfrm>
            <a:off x="7748707" y="1729600"/>
            <a:ext cx="2259132" cy="1204367"/>
          </a:xfrm>
          <a:prstGeom prst="rect">
            <a:avLst/>
          </a:prstGeom>
          <a:noFill/>
          <a:ln>
            <a:noFill/>
          </a:ln>
        </p:spPr>
      </p:pic>
      <p:pic>
        <p:nvPicPr>
          <p:cNvPr id="438" name="Google Shape;438;g32b22967c3e_0_0"/>
          <p:cNvPicPr preferRelativeResize="0"/>
          <p:nvPr/>
        </p:nvPicPr>
        <p:blipFill>
          <a:blip r:embed="rId4">
            <a:alphaModFix/>
          </a:blip>
          <a:stretch>
            <a:fillRect/>
          </a:stretch>
        </p:blipFill>
        <p:spPr>
          <a:xfrm>
            <a:off x="8014711" y="4486367"/>
            <a:ext cx="1727134" cy="1727200"/>
          </a:xfrm>
          <a:prstGeom prst="rect">
            <a:avLst/>
          </a:prstGeom>
          <a:noFill/>
          <a:ln>
            <a:noFill/>
          </a:ln>
        </p:spPr>
      </p:pic>
      <p:sp>
        <p:nvSpPr>
          <p:cNvPr id="439" name="Google Shape;439;g32b22967c3e_0_0"/>
          <p:cNvSpPr/>
          <p:nvPr/>
        </p:nvSpPr>
        <p:spPr>
          <a:xfrm>
            <a:off x="1109400" y="3991267"/>
            <a:ext cx="9973200" cy="489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g2d852d2509e_0_322"/>
          <p:cNvSpPr txBox="1"/>
          <p:nvPr>
            <p:ph idx="1" type="body"/>
          </p:nvPr>
        </p:nvSpPr>
        <p:spPr>
          <a:xfrm>
            <a:off x="1006467" y="1879433"/>
            <a:ext cx="10359300" cy="36543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US" sz="2100"/>
              <a:t>Organizations must </a:t>
            </a:r>
            <a:r>
              <a:rPr lang="en-US" sz="2100"/>
              <a:t>submit</a:t>
            </a:r>
            <a:r>
              <a:rPr b="1" lang="en-US" sz="2100"/>
              <a:t> monthly</a:t>
            </a:r>
            <a:r>
              <a:rPr b="1" lang="en-US" sz="2100"/>
              <a:t> progress reports</a:t>
            </a:r>
            <a:r>
              <a:rPr lang="en-US" sz="2100"/>
              <a:t> starting the month they begin to implement their project. </a:t>
            </a:r>
            <a:endParaRPr sz="2100"/>
          </a:p>
          <a:p>
            <a:pPr indent="-361950" lvl="0" marL="457200" rtl="0" algn="l">
              <a:lnSpc>
                <a:spcPct val="115000"/>
              </a:lnSpc>
              <a:spcBef>
                <a:spcPts val="1300"/>
              </a:spcBef>
              <a:spcAft>
                <a:spcPts val="0"/>
              </a:spcAft>
              <a:buSzPts val="2100"/>
              <a:buChar char="●"/>
            </a:pPr>
            <a:r>
              <a:rPr lang="en-US" sz="2100"/>
              <a:t>Implementation will in </a:t>
            </a:r>
            <a:r>
              <a:rPr lang="en-US" sz="2100"/>
              <a:t>either</a:t>
            </a:r>
            <a:r>
              <a:rPr lang="en-US" sz="2100"/>
              <a:t> January or February, depending on the project timeline and implementation plan. </a:t>
            </a:r>
            <a:endParaRPr sz="2100"/>
          </a:p>
          <a:p>
            <a:pPr indent="0" lvl="0" marL="0" rtl="0" algn="l">
              <a:lnSpc>
                <a:spcPct val="115000"/>
              </a:lnSpc>
              <a:spcBef>
                <a:spcPts val="1300"/>
              </a:spcBef>
              <a:spcAft>
                <a:spcPts val="0"/>
              </a:spcAft>
              <a:buNone/>
            </a:pPr>
            <a:r>
              <a:rPr b="1" lang="en-US" sz="2100" u="sng"/>
              <a:t>Goals and Objectives</a:t>
            </a:r>
            <a:r>
              <a:rPr lang="en-US" sz="2100"/>
              <a:t>:</a:t>
            </a:r>
            <a:endParaRPr sz="2100"/>
          </a:p>
          <a:p>
            <a:pPr indent="-361950" lvl="0" marL="457200" rtl="0" algn="l">
              <a:lnSpc>
                <a:spcPct val="115000"/>
              </a:lnSpc>
              <a:spcBef>
                <a:spcPts val="1300"/>
              </a:spcBef>
              <a:spcAft>
                <a:spcPts val="0"/>
              </a:spcAft>
              <a:buSzPts val="2100"/>
              <a:buChar char="●"/>
            </a:pPr>
            <a:r>
              <a:rPr lang="en-US" sz="2100"/>
              <a:t>Track and Highlight Progress and Success </a:t>
            </a:r>
            <a:endParaRPr sz="2100"/>
          </a:p>
          <a:p>
            <a:pPr indent="-361950" lvl="0" marL="457200" rtl="0" algn="l">
              <a:lnSpc>
                <a:spcPct val="115000"/>
              </a:lnSpc>
              <a:spcBef>
                <a:spcPts val="1000"/>
              </a:spcBef>
              <a:spcAft>
                <a:spcPts val="0"/>
              </a:spcAft>
              <a:buSzPts val="2100"/>
              <a:buChar char="●"/>
            </a:pPr>
            <a:r>
              <a:rPr lang="en-US" sz="2100"/>
              <a:t>Strengthen Project Delivery</a:t>
            </a:r>
            <a:endParaRPr sz="2100"/>
          </a:p>
          <a:p>
            <a:pPr indent="-361950" lvl="0" marL="457200" rtl="0" algn="l">
              <a:lnSpc>
                <a:spcPct val="115000"/>
              </a:lnSpc>
              <a:spcBef>
                <a:spcPts val="1000"/>
              </a:spcBef>
              <a:spcAft>
                <a:spcPts val="0"/>
              </a:spcAft>
              <a:buSzPts val="2100"/>
              <a:buChar char="●"/>
            </a:pPr>
            <a:r>
              <a:rPr lang="en-US" sz="2100"/>
              <a:t>Promote Project Sustainability </a:t>
            </a:r>
            <a:endParaRPr sz="2100"/>
          </a:p>
          <a:p>
            <a:pPr indent="0" lvl="0" marL="0" rtl="0" algn="l">
              <a:lnSpc>
                <a:spcPct val="115000"/>
              </a:lnSpc>
              <a:spcBef>
                <a:spcPts val="1000"/>
              </a:spcBef>
              <a:spcAft>
                <a:spcPts val="1300"/>
              </a:spcAft>
              <a:buNone/>
            </a:pPr>
            <a:r>
              <a:t/>
            </a:r>
            <a:endParaRPr sz="2100"/>
          </a:p>
        </p:txBody>
      </p:sp>
      <p:sp>
        <p:nvSpPr>
          <p:cNvPr id="445" name="Google Shape;445;g2d852d2509e_0_322"/>
          <p:cNvSpPr txBox="1"/>
          <p:nvPr>
            <p:ph idx="3" type="body"/>
          </p:nvPr>
        </p:nvSpPr>
        <p:spPr>
          <a:xfrm>
            <a:off x="972332" y="998000"/>
            <a:ext cx="10359300" cy="73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Monthly Progress Reporting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2d852d2509e_0_327"/>
          <p:cNvSpPr txBox="1"/>
          <p:nvPr>
            <p:ph idx="3" type="body"/>
          </p:nvPr>
        </p:nvSpPr>
        <p:spPr>
          <a:xfrm>
            <a:off x="972332" y="898408"/>
            <a:ext cx="10112400" cy="73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a:t>Organizations Will Report:</a:t>
            </a:r>
            <a:endParaRPr/>
          </a:p>
        </p:txBody>
      </p:sp>
      <p:graphicFrame>
        <p:nvGraphicFramePr>
          <p:cNvPr id="451" name="Google Shape;451;g2d852d2509e_0_327"/>
          <p:cNvGraphicFramePr/>
          <p:nvPr/>
        </p:nvGraphicFramePr>
        <p:xfrm>
          <a:off x="972333" y="1564767"/>
          <a:ext cx="3000000" cy="3000000"/>
        </p:xfrm>
        <a:graphic>
          <a:graphicData uri="http://schemas.openxmlformats.org/drawingml/2006/table">
            <a:tbl>
              <a:tblPr>
                <a:noFill/>
                <a:tableStyleId>{ED70DCB1-2D3F-4CF3-9654-BAE30FF0D0AC}</a:tableStyleId>
              </a:tblPr>
              <a:tblGrid>
                <a:gridCol w="3093800"/>
                <a:gridCol w="7549875"/>
              </a:tblGrid>
              <a:tr h="514875">
                <a:tc>
                  <a:txBody>
                    <a:bodyPr/>
                    <a:lstStyle/>
                    <a:p>
                      <a:pPr indent="0" lvl="0" marL="0" rtl="0" algn="l">
                        <a:spcBef>
                          <a:spcPts val="0"/>
                        </a:spcBef>
                        <a:spcAft>
                          <a:spcPts val="0"/>
                        </a:spcAft>
                        <a:buNone/>
                      </a:pPr>
                      <a:r>
                        <a:rPr b="1" lang="en-US" sz="1900">
                          <a:latin typeface="Verdana"/>
                          <a:ea typeface="Verdana"/>
                          <a:cs typeface="Verdana"/>
                          <a:sym typeface="Verdana"/>
                        </a:rPr>
                        <a:t>Section</a:t>
                      </a:r>
                      <a:endParaRPr b="1" sz="1900">
                        <a:latin typeface="Verdana"/>
                        <a:ea typeface="Verdana"/>
                        <a:cs typeface="Verdana"/>
                        <a:sym typeface="Verdana"/>
                      </a:endParaRPr>
                    </a:p>
                  </a:txBody>
                  <a:tcPr marT="121900" marB="121900" marR="121900" marL="121900">
                    <a:solidFill>
                      <a:schemeClr val="accent1"/>
                    </a:solidFill>
                  </a:tcPr>
                </a:tc>
                <a:tc>
                  <a:txBody>
                    <a:bodyPr/>
                    <a:lstStyle/>
                    <a:p>
                      <a:pPr indent="0" lvl="0" marL="0" rtl="0" algn="l">
                        <a:spcBef>
                          <a:spcPts val="0"/>
                        </a:spcBef>
                        <a:spcAft>
                          <a:spcPts val="0"/>
                        </a:spcAft>
                        <a:buNone/>
                      </a:pPr>
                      <a:r>
                        <a:rPr b="1" lang="en-US" sz="1900">
                          <a:latin typeface="Verdana"/>
                          <a:ea typeface="Verdana"/>
                          <a:cs typeface="Verdana"/>
                          <a:sym typeface="Verdana"/>
                        </a:rPr>
                        <a:t>Reporting Info</a:t>
                      </a:r>
                      <a:endParaRPr b="1" sz="1900">
                        <a:latin typeface="Verdana"/>
                        <a:ea typeface="Verdana"/>
                        <a:cs typeface="Verdana"/>
                        <a:sym typeface="Verdana"/>
                      </a:endParaRPr>
                    </a:p>
                  </a:txBody>
                  <a:tcPr marT="121900" marB="121900" marR="121900" marL="121900">
                    <a:solidFill>
                      <a:schemeClr val="accent1"/>
                    </a:solidFill>
                  </a:tcPr>
                </a:tc>
              </a:tr>
              <a:tr h="1390225">
                <a:tc>
                  <a:txBody>
                    <a:bodyPr/>
                    <a:lstStyle/>
                    <a:p>
                      <a:pPr indent="0" lvl="0" marL="0" rtl="0" algn="l">
                        <a:spcBef>
                          <a:spcPts val="0"/>
                        </a:spcBef>
                        <a:spcAft>
                          <a:spcPts val="0"/>
                        </a:spcAft>
                        <a:buNone/>
                      </a:pPr>
                      <a:r>
                        <a:rPr b="1" lang="en-US" sz="1600">
                          <a:latin typeface="Verdana"/>
                          <a:ea typeface="Verdana"/>
                          <a:cs typeface="Verdana"/>
                          <a:sym typeface="Verdana"/>
                        </a:rPr>
                        <a:t>Activities &amp; Outputs</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Total number of people served during the reporting period</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Summaries and descriptions of all quantitative outputs relating to the project activities (including the number of workshops, events, referrals, resources distributed, counselling sessions, goals for events and workshops, etc.) </a:t>
                      </a:r>
                      <a:endParaRPr sz="1600">
                        <a:latin typeface="Verdana"/>
                        <a:ea typeface="Verdana"/>
                        <a:cs typeface="Verdana"/>
                        <a:sym typeface="Verdana"/>
                      </a:endParaRPr>
                    </a:p>
                  </a:txBody>
                  <a:tcPr marT="121900" marB="121900" marR="121900" marL="121900">
                    <a:solidFill>
                      <a:schemeClr val="lt1"/>
                    </a:solidFill>
                  </a:tcPr>
                </a:tc>
              </a:tr>
              <a:tr h="1621925">
                <a:tc>
                  <a:txBody>
                    <a:bodyPr/>
                    <a:lstStyle/>
                    <a:p>
                      <a:pPr indent="0" lvl="0" marL="0" rtl="0" algn="l">
                        <a:spcBef>
                          <a:spcPts val="0"/>
                        </a:spcBef>
                        <a:spcAft>
                          <a:spcPts val="0"/>
                        </a:spcAft>
                        <a:buNone/>
                      </a:pPr>
                      <a:r>
                        <a:rPr b="1" lang="en-US" sz="1600">
                          <a:latin typeface="Verdana"/>
                          <a:ea typeface="Verdana"/>
                          <a:cs typeface="Verdana"/>
                          <a:sym typeface="Verdana"/>
                        </a:rPr>
                        <a:t>Outcomes</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Detailed descriptions of observed outcomes</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Description of the ways in which the project is making an active difference in the community/for a specific participant/for your organization </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Testimonials from participants/key stakeholders to support the observed outcomes</a:t>
                      </a:r>
                      <a:endParaRPr sz="1600">
                        <a:latin typeface="Verdana"/>
                        <a:ea typeface="Verdana"/>
                        <a:cs typeface="Verdana"/>
                        <a:sym typeface="Verdana"/>
                      </a:endParaRPr>
                    </a:p>
                  </a:txBody>
                  <a:tcPr marT="121900" marB="121900" marR="121900" marL="121900">
                    <a:solidFill>
                      <a:schemeClr val="lt1"/>
                    </a:solidFill>
                  </a:tcPr>
                </a:tc>
              </a:tr>
              <a:tr h="1325525">
                <a:tc>
                  <a:txBody>
                    <a:bodyPr/>
                    <a:lstStyle/>
                    <a:p>
                      <a:pPr indent="0" lvl="0" marL="0" rtl="0" algn="l">
                        <a:spcBef>
                          <a:spcPts val="0"/>
                        </a:spcBef>
                        <a:spcAft>
                          <a:spcPts val="0"/>
                        </a:spcAft>
                        <a:buNone/>
                      </a:pPr>
                      <a:r>
                        <a:rPr b="1" lang="en-US" sz="1600">
                          <a:latin typeface="Verdana"/>
                          <a:ea typeface="Verdana"/>
                          <a:cs typeface="Verdana"/>
                          <a:sym typeface="Verdana"/>
                        </a:rPr>
                        <a:t>Outreach &amp; Accessibility</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Populations served</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Language access</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Types of support/incentives provided to participants</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Collaborations with the TRIE partner and other local orgs</a:t>
                      </a:r>
                      <a:endParaRPr sz="1600">
                        <a:latin typeface="Verdana"/>
                        <a:ea typeface="Verdana"/>
                        <a:cs typeface="Verdana"/>
                        <a:sym typeface="Verdana"/>
                      </a:endParaRPr>
                    </a:p>
                  </a:txBody>
                  <a:tcPr marT="121900" marB="121900" marR="121900" marL="121900">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6"/>
          <p:cNvSpPr txBox="1"/>
          <p:nvPr/>
        </p:nvSpPr>
        <p:spPr>
          <a:xfrm>
            <a:off x="1300925" y="674550"/>
            <a:ext cx="8078700" cy="78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chemeClr val="dk1"/>
                </a:solidFill>
                <a:latin typeface="Verdana"/>
                <a:ea typeface="Verdana"/>
                <a:cs typeface="Verdana"/>
                <a:sym typeface="Verdana"/>
              </a:rPr>
              <a:t>Agenda</a:t>
            </a:r>
            <a:endParaRPr b="1" i="0" sz="2800" u="none" cap="none" strike="noStrike">
              <a:solidFill>
                <a:schemeClr val="dk1"/>
              </a:solidFill>
              <a:latin typeface="Verdana"/>
              <a:ea typeface="Verdana"/>
              <a:cs typeface="Verdana"/>
              <a:sym typeface="Verdana"/>
            </a:endParaRPr>
          </a:p>
        </p:txBody>
      </p:sp>
      <p:sp>
        <p:nvSpPr>
          <p:cNvPr id="239" name="Google Shape;239;p6"/>
          <p:cNvSpPr txBox="1"/>
          <p:nvPr/>
        </p:nvSpPr>
        <p:spPr>
          <a:xfrm>
            <a:off x="1445475" y="1638200"/>
            <a:ext cx="9369083" cy="41760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dk1"/>
              </a:buClr>
              <a:buSzPts val="1800"/>
              <a:buFont typeface="Verdana"/>
              <a:buAutoNum type="arabicPeriod"/>
            </a:pPr>
            <a:r>
              <a:rPr b="0" i="0" lang="en-US" sz="1800" u="none" cap="none" strike="noStrike">
                <a:solidFill>
                  <a:schemeClr val="dk1"/>
                </a:solidFill>
                <a:highlight>
                  <a:schemeClr val="lt1"/>
                </a:highlight>
                <a:latin typeface="Verdana"/>
                <a:ea typeface="Verdana"/>
                <a:cs typeface="Verdana"/>
                <a:sym typeface="Verdana"/>
              </a:rPr>
              <a:t>Attendance​</a:t>
            </a:r>
            <a:endParaRPr b="0" i="0" sz="1800" u="none" cap="none" strike="noStrike">
              <a:solidFill>
                <a:schemeClr val="dk1"/>
              </a:solidFill>
              <a:highlight>
                <a:schemeClr val="lt1"/>
              </a:highlight>
              <a:latin typeface="Verdana"/>
              <a:ea typeface="Verdana"/>
              <a:cs typeface="Verdana"/>
              <a:sym typeface="Verdana"/>
            </a:endParaRPr>
          </a:p>
          <a:p>
            <a:pPr indent="-342900" lvl="0" marL="457200" marR="0" rtl="0" algn="l">
              <a:lnSpc>
                <a:spcPct val="100000"/>
              </a:lnSpc>
              <a:spcBef>
                <a:spcPts val="0"/>
              </a:spcBef>
              <a:spcAft>
                <a:spcPts val="0"/>
              </a:spcAft>
              <a:buClr>
                <a:schemeClr val="dk1"/>
              </a:buClr>
              <a:buSzPts val="1800"/>
              <a:buFont typeface="Verdana"/>
              <a:buAutoNum type="arabicPeriod"/>
            </a:pPr>
            <a:r>
              <a:rPr b="0" i="0" lang="en-US" sz="1800" u="none" cap="none" strike="noStrike">
                <a:solidFill>
                  <a:schemeClr val="dk1"/>
                </a:solidFill>
                <a:highlight>
                  <a:schemeClr val="lt1"/>
                </a:highlight>
                <a:latin typeface="Verdana"/>
                <a:ea typeface="Verdana"/>
                <a:cs typeface="Verdana"/>
                <a:sym typeface="Verdana"/>
              </a:rPr>
              <a:t>Approval of Meeting Minutes from </a:t>
            </a:r>
            <a:r>
              <a:rPr lang="en-US" sz="1800">
                <a:solidFill>
                  <a:schemeClr val="dk1"/>
                </a:solidFill>
                <a:highlight>
                  <a:schemeClr val="lt1"/>
                </a:highlight>
                <a:latin typeface="Verdana"/>
                <a:ea typeface="Verdana"/>
                <a:cs typeface="Verdana"/>
                <a:sym typeface="Verdana"/>
              </a:rPr>
              <a:t>December 6, 2024</a:t>
            </a:r>
            <a:r>
              <a:rPr b="0" i="0" lang="en-US" sz="1800" u="none" cap="none" strike="noStrike">
                <a:solidFill>
                  <a:schemeClr val="dk1"/>
                </a:solidFill>
                <a:highlight>
                  <a:schemeClr val="lt1"/>
                </a:highlight>
                <a:latin typeface="Verdana"/>
                <a:ea typeface="Verdana"/>
                <a:cs typeface="Verdana"/>
                <a:sym typeface="Verdana"/>
              </a:rPr>
              <a:t>  </a:t>
            </a:r>
            <a:endParaRPr b="0" i="0" sz="1800" u="none" cap="none" strike="noStrike">
              <a:solidFill>
                <a:schemeClr val="dk1"/>
              </a:solidFill>
              <a:highlight>
                <a:schemeClr val="lt1"/>
              </a:highlight>
              <a:latin typeface="Verdana"/>
              <a:ea typeface="Verdana"/>
              <a:cs typeface="Verdana"/>
              <a:sym typeface="Verdana"/>
            </a:endParaRPr>
          </a:p>
          <a:p>
            <a:pPr indent="-342900" lvl="0" marL="457200" marR="0" rtl="0" algn="l">
              <a:lnSpc>
                <a:spcPct val="100000"/>
              </a:lnSpc>
              <a:spcBef>
                <a:spcPts val="0"/>
              </a:spcBef>
              <a:spcAft>
                <a:spcPts val="0"/>
              </a:spcAft>
              <a:buClr>
                <a:schemeClr val="dk1"/>
              </a:buClr>
              <a:buSzPts val="1800"/>
              <a:buFont typeface="Verdana"/>
              <a:buAutoNum type="arabicPeriod"/>
            </a:pPr>
            <a:r>
              <a:rPr b="0" i="0" lang="en-US" sz="1800" u="none" cap="none" strike="noStrike">
                <a:solidFill>
                  <a:schemeClr val="dk1"/>
                </a:solidFill>
                <a:highlight>
                  <a:schemeClr val="lt1"/>
                </a:highlight>
                <a:latin typeface="Verdana"/>
                <a:ea typeface="Verdana"/>
                <a:cs typeface="Verdana"/>
                <a:sym typeface="Verdana"/>
              </a:rPr>
              <a:t>Program Updates</a:t>
            </a:r>
            <a:endParaRPr b="0" i="0" sz="1800" u="none" cap="none" strike="noStrike">
              <a:solidFill>
                <a:schemeClr val="dk1"/>
              </a:solidFill>
              <a:highlight>
                <a:srgbClr val="FFFFFF"/>
              </a:highlight>
              <a:latin typeface="Verdana"/>
              <a:ea typeface="Verdana"/>
              <a:cs typeface="Verdana"/>
              <a:sym typeface="Verdana"/>
            </a:endParaRPr>
          </a:p>
          <a:p>
            <a:pPr indent="-342900" lvl="1" marL="914400" marR="0" rtl="0" algn="l">
              <a:lnSpc>
                <a:spcPct val="100000"/>
              </a:lnSpc>
              <a:spcBef>
                <a:spcPts val="0"/>
              </a:spcBef>
              <a:spcAft>
                <a:spcPts val="0"/>
              </a:spcAft>
              <a:buClr>
                <a:schemeClr val="dk1"/>
              </a:buClr>
              <a:buSzPts val="1800"/>
              <a:buFont typeface="Verdana"/>
              <a:buChar char="○"/>
            </a:pPr>
            <a:r>
              <a:rPr b="0" i="0" lang="en-US" sz="1800" u="none" cap="none" strike="noStrike">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0"/>
                  </a:ext>
                </a:extLst>
              </a:rPr>
              <a:t>Voter Language Assistance Program </a:t>
            </a:r>
            <a:endParaRPr b="0" i="0" sz="1800" u="none" cap="none" strike="noStrike">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1"/>
                </a:ext>
              </a:extLst>
            </a:endParaRPr>
          </a:p>
          <a:p>
            <a:pPr indent="-342900" lvl="1" marL="914400" rtl="0" algn="l">
              <a:spcBef>
                <a:spcPts val="0"/>
              </a:spcBef>
              <a:spcAft>
                <a:spcPts val="0"/>
              </a:spcAft>
              <a:buClr>
                <a:schemeClr val="dk1"/>
              </a:buClr>
              <a:buSzPts val="1800"/>
              <a:buFont typeface="Verdana"/>
              <a:buChar char="○"/>
            </a:pPr>
            <a:r>
              <a:rPr lang="en-US" sz="1800">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2"/>
                  </a:ext>
                </a:extLst>
              </a:rPr>
              <a:t>Community Boards </a:t>
            </a:r>
            <a:endParaRPr sz="1800">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3"/>
                </a:ext>
              </a:extLst>
            </a:endParaRPr>
          </a:p>
          <a:p>
            <a:pPr indent="-342900" lvl="1" marL="914400" marR="0" rtl="0" algn="l">
              <a:lnSpc>
                <a:spcPct val="100000"/>
              </a:lnSpc>
              <a:spcBef>
                <a:spcPts val="0"/>
              </a:spcBef>
              <a:spcAft>
                <a:spcPts val="0"/>
              </a:spcAft>
              <a:buClr>
                <a:schemeClr val="dk1"/>
              </a:buClr>
              <a:buSzPts val="1800"/>
              <a:buFont typeface="Verdana"/>
              <a:buChar char="○"/>
            </a:pPr>
            <a:r>
              <a:rPr b="0" i="0" lang="en-US" sz="1800" u="none" cap="none" strike="noStrike">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4"/>
                  </a:ext>
                </a:extLst>
              </a:rPr>
              <a:t>Participatory Budgeting Program &amp; TRIE Neighborhood Initiative</a:t>
            </a:r>
            <a:endParaRPr b="0" i="0" sz="1800" u="none" cap="none" strike="noStrike">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5"/>
                </a:ext>
              </a:extLst>
            </a:endParaRPr>
          </a:p>
          <a:p>
            <a:pPr indent="-342900" lvl="1" marL="914400" marR="0" rtl="0" algn="l">
              <a:lnSpc>
                <a:spcPct val="100000"/>
              </a:lnSpc>
              <a:spcBef>
                <a:spcPts val="0"/>
              </a:spcBef>
              <a:spcAft>
                <a:spcPts val="0"/>
              </a:spcAft>
              <a:buClr>
                <a:schemeClr val="dk1"/>
              </a:buClr>
              <a:buSzPts val="1800"/>
              <a:buFont typeface="Verdana"/>
              <a:buChar char="○"/>
            </a:pPr>
            <a:r>
              <a:rPr lang="en-US" sz="1800">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6"/>
                  </a:ext>
                </a:extLst>
              </a:rPr>
              <a:t>Implementation Capacity Building with Guest Speaker Mark Johnson</a:t>
            </a:r>
            <a:endParaRPr sz="1800">
              <a:solidFill>
                <a:schemeClr val="dk1"/>
              </a:solidFill>
              <a:highlight>
                <a:schemeClr val="lt1"/>
              </a:highlight>
              <a:latin typeface="Verdana"/>
              <a:ea typeface="Verdana"/>
              <a:cs typeface="Verdana"/>
              <a:sym typeface="Verdana"/>
              <a:extLst>
                <a:ext uri="http://customooxmlschemas.google.com/">
                  <go:slidesCustomData xmlns:go="http://customooxmlschemas.google.com/" textRoundtripDataId="7"/>
                </a:ext>
              </a:extLst>
            </a:endParaRPr>
          </a:p>
          <a:p>
            <a:pPr indent="-342900" lvl="0" marL="457200" marR="0" rtl="0" algn="l">
              <a:lnSpc>
                <a:spcPct val="100000"/>
              </a:lnSpc>
              <a:spcBef>
                <a:spcPts val="0"/>
              </a:spcBef>
              <a:spcAft>
                <a:spcPts val="0"/>
              </a:spcAft>
              <a:buClr>
                <a:schemeClr val="dk1"/>
              </a:buClr>
              <a:buSzPts val="1800"/>
              <a:buFont typeface="Verdana"/>
              <a:buAutoNum type="arabicPeriod"/>
            </a:pPr>
            <a:r>
              <a:rPr b="0" i="0" lang="en-US" sz="1800" u="none" cap="none" strike="noStrike">
                <a:solidFill>
                  <a:schemeClr val="dk1"/>
                </a:solidFill>
                <a:highlight>
                  <a:srgbClr val="FFFFFF"/>
                </a:highlight>
                <a:latin typeface="Verdana"/>
                <a:ea typeface="Verdana"/>
                <a:cs typeface="Verdana"/>
                <a:sym typeface="Verdana"/>
              </a:rPr>
              <a:t>Public Comment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g2d852d2509e_0_332"/>
          <p:cNvSpPr txBox="1"/>
          <p:nvPr>
            <p:ph idx="3" type="body"/>
          </p:nvPr>
        </p:nvSpPr>
        <p:spPr>
          <a:xfrm>
            <a:off x="972332" y="896400"/>
            <a:ext cx="10112400" cy="73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t>Organizations Will Report:</a:t>
            </a:r>
            <a:endParaRPr/>
          </a:p>
          <a:p>
            <a:pPr indent="0" lvl="0" marL="0" rtl="0" algn="l">
              <a:spcBef>
                <a:spcPts val="1000"/>
              </a:spcBef>
              <a:spcAft>
                <a:spcPts val="0"/>
              </a:spcAft>
              <a:buNone/>
            </a:pPr>
            <a:r>
              <a:t/>
            </a:r>
            <a:endParaRPr/>
          </a:p>
        </p:txBody>
      </p:sp>
      <p:graphicFrame>
        <p:nvGraphicFramePr>
          <p:cNvPr id="457" name="Google Shape;457;g2d852d2509e_0_332"/>
          <p:cNvGraphicFramePr/>
          <p:nvPr/>
        </p:nvGraphicFramePr>
        <p:xfrm>
          <a:off x="972333" y="1560367"/>
          <a:ext cx="3000000" cy="3000000"/>
        </p:xfrm>
        <a:graphic>
          <a:graphicData uri="http://schemas.openxmlformats.org/drawingml/2006/table">
            <a:tbl>
              <a:tblPr>
                <a:noFill/>
                <a:tableStyleId>{ED70DCB1-2D3F-4CF3-9654-BAE30FF0D0AC}</a:tableStyleId>
              </a:tblPr>
              <a:tblGrid>
                <a:gridCol w="3093800"/>
                <a:gridCol w="7549875"/>
              </a:tblGrid>
              <a:tr h="499475">
                <a:tc>
                  <a:txBody>
                    <a:bodyPr/>
                    <a:lstStyle/>
                    <a:p>
                      <a:pPr indent="0" lvl="0" marL="0" rtl="0" algn="l">
                        <a:spcBef>
                          <a:spcPts val="0"/>
                        </a:spcBef>
                        <a:spcAft>
                          <a:spcPts val="0"/>
                        </a:spcAft>
                        <a:buNone/>
                      </a:pPr>
                      <a:r>
                        <a:rPr b="1" lang="en-US" sz="1900">
                          <a:latin typeface="Verdana"/>
                          <a:ea typeface="Verdana"/>
                          <a:cs typeface="Verdana"/>
                          <a:sym typeface="Verdana"/>
                        </a:rPr>
                        <a:t>Section</a:t>
                      </a:r>
                      <a:endParaRPr b="1" sz="1900">
                        <a:latin typeface="Verdana"/>
                        <a:ea typeface="Verdana"/>
                        <a:cs typeface="Verdana"/>
                        <a:sym typeface="Verdana"/>
                      </a:endParaRPr>
                    </a:p>
                  </a:txBody>
                  <a:tcPr marT="121900" marB="121900" marR="121900" marL="121900">
                    <a:solidFill>
                      <a:schemeClr val="accent1"/>
                    </a:solidFill>
                  </a:tcPr>
                </a:tc>
                <a:tc>
                  <a:txBody>
                    <a:bodyPr/>
                    <a:lstStyle/>
                    <a:p>
                      <a:pPr indent="0" lvl="0" marL="0" rtl="0" algn="l">
                        <a:spcBef>
                          <a:spcPts val="0"/>
                        </a:spcBef>
                        <a:spcAft>
                          <a:spcPts val="0"/>
                        </a:spcAft>
                        <a:buNone/>
                      </a:pPr>
                      <a:r>
                        <a:rPr b="1" lang="en-US" sz="1900">
                          <a:latin typeface="Verdana"/>
                          <a:ea typeface="Verdana"/>
                          <a:cs typeface="Verdana"/>
                          <a:sym typeface="Verdana"/>
                        </a:rPr>
                        <a:t>Reporting Info</a:t>
                      </a:r>
                      <a:endParaRPr b="1" sz="1900">
                        <a:latin typeface="Verdana"/>
                        <a:ea typeface="Verdana"/>
                        <a:cs typeface="Verdana"/>
                        <a:sym typeface="Verdana"/>
                      </a:endParaRPr>
                    </a:p>
                  </a:txBody>
                  <a:tcPr marT="121900" marB="121900" marR="121900" marL="121900">
                    <a:solidFill>
                      <a:schemeClr val="accent1"/>
                    </a:solidFill>
                  </a:tcPr>
                </a:tc>
              </a:tr>
              <a:tr h="1648900">
                <a:tc>
                  <a:txBody>
                    <a:bodyPr/>
                    <a:lstStyle/>
                    <a:p>
                      <a:pPr indent="0" lvl="0" marL="0" rtl="0" algn="l">
                        <a:spcBef>
                          <a:spcPts val="0"/>
                        </a:spcBef>
                        <a:spcAft>
                          <a:spcPts val="0"/>
                        </a:spcAft>
                        <a:buNone/>
                      </a:pPr>
                      <a:r>
                        <a:rPr b="1" lang="en-US" sz="1600">
                          <a:latin typeface="Verdana"/>
                          <a:ea typeface="Verdana"/>
                          <a:cs typeface="Verdana"/>
                          <a:sym typeface="Verdana"/>
                        </a:rPr>
                        <a:t>Challenges</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Any difficulties encountered during implementation, such as low participant turnout, staffing shortages, partnership difficulties, policy or institutional barriers, etc</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Steps taken or plans to address these challenges and improve future outcomes.</a:t>
                      </a:r>
                      <a:endParaRPr sz="1600">
                        <a:latin typeface="Verdana"/>
                        <a:ea typeface="Verdana"/>
                        <a:cs typeface="Verdana"/>
                        <a:sym typeface="Verdana"/>
                      </a:endParaRPr>
                    </a:p>
                  </a:txBody>
                  <a:tcPr marT="121900" marB="121900" marR="121900" marL="121900">
                    <a:solidFill>
                      <a:schemeClr val="lt1"/>
                    </a:solidFill>
                  </a:tcPr>
                </a:tc>
              </a:tr>
              <a:tr h="1053725">
                <a:tc>
                  <a:txBody>
                    <a:bodyPr/>
                    <a:lstStyle/>
                    <a:p>
                      <a:pPr indent="0" lvl="0" marL="0" rtl="0" algn="l">
                        <a:spcBef>
                          <a:spcPts val="0"/>
                        </a:spcBef>
                        <a:spcAft>
                          <a:spcPts val="0"/>
                        </a:spcAft>
                        <a:buNone/>
                      </a:pPr>
                      <a:r>
                        <a:rPr b="1" lang="en-US" sz="1600">
                          <a:latin typeface="Verdana"/>
                          <a:ea typeface="Verdana"/>
                          <a:cs typeface="Verdana"/>
                          <a:sym typeface="Verdana"/>
                        </a:rPr>
                        <a:t>Photos &amp; Flyers</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The best photos from the reporting period!</a:t>
                      </a:r>
                      <a:endParaRPr sz="1600">
                        <a:solidFill>
                          <a:schemeClr val="dk1"/>
                        </a:solidFill>
                        <a:latin typeface="Verdana"/>
                        <a:ea typeface="Verdana"/>
                        <a:cs typeface="Verdana"/>
                        <a:sym typeface="Verdana"/>
                      </a:endParaRPr>
                    </a:p>
                    <a:p>
                      <a:pPr indent="-406400" lvl="0" marL="609600" rtl="0" algn="l">
                        <a:spcBef>
                          <a:spcPts val="0"/>
                        </a:spcBef>
                        <a:spcAft>
                          <a:spcPts val="0"/>
                        </a:spcAft>
                        <a:buClr>
                          <a:schemeClr val="dk1"/>
                        </a:buClr>
                        <a:buSzPts val="1600"/>
                        <a:buFont typeface="Verdana"/>
                        <a:buChar char="●"/>
                      </a:pPr>
                      <a:r>
                        <a:rPr lang="en-US" sz="1600">
                          <a:solidFill>
                            <a:schemeClr val="dk1"/>
                          </a:solidFill>
                          <a:latin typeface="Verdana"/>
                          <a:ea typeface="Verdana"/>
                          <a:cs typeface="Verdana"/>
                          <a:sym typeface="Verdana"/>
                        </a:rPr>
                        <a:t>Event flyers! </a:t>
                      </a:r>
                      <a:endParaRPr sz="1600">
                        <a:latin typeface="Verdana"/>
                        <a:ea typeface="Verdana"/>
                        <a:cs typeface="Verdana"/>
                        <a:sym typeface="Verdana"/>
                      </a:endParaRPr>
                    </a:p>
                  </a:txBody>
                  <a:tcPr marT="121900" marB="121900" marR="121900" marL="121900">
                    <a:solidFill>
                      <a:schemeClr val="lt1"/>
                    </a:solidFill>
                  </a:tcPr>
                </a:tc>
              </a:tr>
              <a:tr h="1544475">
                <a:tc>
                  <a:txBody>
                    <a:bodyPr/>
                    <a:lstStyle/>
                    <a:p>
                      <a:pPr indent="0" lvl="0" marL="0" rtl="0" algn="l">
                        <a:spcBef>
                          <a:spcPts val="0"/>
                        </a:spcBef>
                        <a:spcAft>
                          <a:spcPts val="0"/>
                        </a:spcAft>
                        <a:buNone/>
                      </a:pPr>
                      <a:r>
                        <a:rPr b="1" lang="en-US" sz="1600">
                          <a:latin typeface="Verdana"/>
                          <a:ea typeface="Verdana"/>
                          <a:cs typeface="Verdana"/>
                          <a:sym typeface="Verdana"/>
                        </a:rPr>
                        <a:t>What’s Next?</a:t>
                      </a:r>
                      <a:endParaRPr b="1" sz="1600">
                        <a:latin typeface="Verdana"/>
                        <a:ea typeface="Verdana"/>
                        <a:cs typeface="Verdana"/>
                        <a:sym typeface="Verdana"/>
                      </a:endParaRPr>
                    </a:p>
                  </a:txBody>
                  <a:tcPr marT="121900" marB="121900" marR="121900" marL="121900">
                    <a:solidFill>
                      <a:schemeClr val="lt1"/>
                    </a:solidFill>
                  </a:tcPr>
                </a:tc>
                <a:tc>
                  <a:txBody>
                    <a:bodyPr/>
                    <a:lstStyle/>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Important upcoming dates (including recruitment deadlines, the next planning meeting, the next event, the next workshop, etc) </a:t>
                      </a:r>
                      <a:endParaRPr sz="1600">
                        <a:latin typeface="Verdana"/>
                        <a:ea typeface="Verdana"/>
                        <a:cs typeface="Verdana"/>
                        <a:sym typeface="Verdana"/>
                      </a:endParaRPr>
                    </a:p>
                    <a:p>
                      <a:pPr indent="-406400" lvl="0" marL="609600" rtl="0" algn="l">
                        <a:spcBef>
                          <a:spcPts val="0"/>
                        </a:spcBef>
                        <a:spcAft>
                          <a:spcPts val="0"/>
                        </a:spcAft>
                        <a:buSzPts val="1600"/>
                        <a:buFont typeface="Verdana"/>
                        <a:buChar char="●"/>
                      </a:pPr>
                      <a:r>
                        <a:rPr lang="en-US" sz="1600">
                          <a:latin typeface="Verdana"/>
                          <a:ea typeface="Verdana"/>
                          <a:cs typeface="Verdana"/>
                          <a:sym typeface="Verdana"/>
                        </a:rPr>
                        <a:t>Flyers for upcoming activities that we can help promote ahead of time.</a:t>
                      </a:r>
                      <a:endParaRPr sz="1600">
                        <a:latin typeface="Verdana"/>
                        <a:ea typeface="Verdana"/>
                        <a:cs typeface="Verdana"/>
                        <a:sym typeface="Verdana"/>
                      </a:endParaRPr>
                    </a:p>
                  </a:txBody>
                  <a:tcPr marT="121900" marB="121900" marR="121900" marL="121900">
                    <a:solidFill>
                      <a:schemeClr val="lt1"/>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g2d8942db7d7_0_7"/>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7200"/>
              <a:buNone/>
            </a:pPr>
            <a:r>
              <a:rPr lang="en-US"/>
              <a:t>Implementation Capacity Building</a:t>
            </a:r>
            <a:endParaRPr/>
          </a:p>
          <a:p>
            <a:pPr indent="0" lvl="0" marL="0" rtl="0" algn="ctr">
              <a:lnSpc>
                <a:spcPct val="90000"/>
              </a:lnSpc>
              <a:spcBef>
                <a:spcPts val="500"/>
              </a:spcBef>
              <a:spcAft>
                <a:spcPts val="0"/>
              </a:spcAft>
              <a:buSzPts val="7200"/>
              <a:buNone/>
            </a:pPr>
            <a:r>
              <a:t/>
            </a:r>
            <a:endParaRPr i="1" sz="3600"/>
          </a:p>
          <a:p>
            <a:pPr indent="0" lvl="0" marL="0" rtl="0" algn="ctr">
              <a:lnSpc>
                <a:spcPct val="90000"/>
              </a:lnSpc>
              <a:spcBef>
                <a:spcPts val="500"/>
              </a:spcBef>
              <a:spcAft>
                <a:spcPts val="500"/>
              </a:spcAft>
              <a:buSzPts val="7200"/>
              <a:buNone/>
            </a:pPr>
            <a:r>
              <a:rPr i="1" lang="en-US" sz="3600"/>
              <a:t>With Professor Mark Johnson</a:t>
            </a:r>
            <a:endParaRPr i="1" sz="3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g31ca08a3d16_4_0"/>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a:t>Public Comment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1" name="Shape 471"/>
        <p:cNvGrpSpPr/>
        <p:nvPr/>
      </p:nvGrpSpPr>
      <p:grpSpPr>
        <a:xfrm>
          <a:off x="0" y="0"/>
          <a:ext cx="0" cy="0"/>
          <a:chOff x="0" y="0"/>
          <a:chExt cx="0" cy="0"/>
        </a:xfrm>
      </p:grpSpPr>
      <p:sp>
        <p:nvSpPr>
          <p:cNvPr id="472" name="Google Shape;472;g2bb5d43c5cd_0_1"/>
          <p:cNvSpPr txBox="1"/>
          <p:nvPr>
            <p:ph type="title"/>
          </p:nvPr>
        </p:nvSpPr>
        <p:spPr>
          <a:xfrm>
            <a:off x="838200" y="2766219"/>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sz="6100"/>
              <a:t>Thank You!</a:t>
            </a:r>
            <a:endParaRPr sz="4500"/>
          </a:p>
        </p:txBody>
      </p:sp>
      <p:sp>
        <p:nvSpPr>
          <p:cNvPr id="473" name="Google Shape;473;g2bb5d43c5cd_0_1"/>
          <p:cNvSpPr txBox="1"/>
          <p:nvPr/>
        </p:nvSpPr>
        <p:spPr>
          <a:xfrm>
            <a:off x="7685750" y="6027600"/>
            <a:ext cx="3263100" cy="678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Verdana"/>
                <a:ea typeface="Verdana"/>
                <a:cs typeface="Verdana"/>
                <a:sym typeface="Verdana"/>
              </a:rPr>
              <a:t>@NYCCEC | nyc.gov/cec</a:t>
            </a:r>
            <a:endParaRPr b="0" i="0" sz="1800" u="none" cap="none" strike="noStrike">
              <a:solidFill>
                <a:schemeClr val="dk1"/>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g2a057c19e2e_0_27"/>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a:t>Approval of Meeting Minutes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ec786d999a_47_4"/>
          <p:cNvSpPr txBox="1"/>
          <p:nvPr>
            <p:ph type="title"/>
          </p:nvPr>
        </p:nvSpPr>
        <p:spPr>
          <a:xfrm>
            <a:off x="838200" y="23682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500"/>
              </a:spcAft>
              <a:buSzPts val="7200"/>
              <a:buNone/>
            </a:pPr>
            <a:r>
              <a:rPr lang="en-US"/>
              <a:t>Program Updates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28aa42efdd0_1_18"/>
          <p:cNvSpPr txBox="1"/>
          <p:nvPr>
            <p:ph type="title"/>
          </p:nvPr>
        </p:nvSpPr>
        <p:spPr>
          <a:xfrm>
            <a:off x="734875" y="3588786"/>
            <a:ext cx="10515600" cy="2121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7200"/>
              <a:buNone/>
            </a:pPr>
            <a:r>
              <a:rPr lang="en-US"/>
              <a:t>Voter Language</a:t>
            </a:r>
            <a:endParaRPr/>
          </a:p>
          <a:p>
            <a:pPr indent="0" lvl="0" marL="0" rtl="0" algn="ctr">
              <a:lnSpc>
                <a:spcPct val="90000"/>
              </a:lnSpc>
              <a:spcBef>
                <a:spcPts val="500"/>
              </a:spcBef>
              <a:spcAft>
                <a:spcPts val="500"/>
              </a:spcAft>
              <a:buSzPts val="7200"/>
              <a:buNone/>
            </a:pPr>
            <a:r>
              <a:rPr lang="en-US"/>
              <a:t>Assistance Program</a:t>
            </a:r>
            <a:endParaRPr/>
          </a:p>
        </p:txBody>
      </p:sp>
      <p:pic>
        <p:nvPicPr>
          <p:cNvPr id="255" name="Google Shape;255;g28aa42efdd0_1_18"/>
          <p:cNvPicPr preferRelativeResize="0"/>
          <p:nvPr/>
        </p:nvPicPr>
        <p:blipFill rotWithShape="1">
          <a:blip r:embed="rId3">
            <a:alphaModFix/>
          </a:blip>
          <a:srcRect b="0" l="0" r="0" t="0"/>
          <a:stretch/>
        </p:blipFill>
        <p:spPr>
          <a:xfrm>
            <a:off x="2206026" y="966300"/>
            <a:ext cx="8089902" cy="174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1b6602a6fe_7_7"/>
          <p:cNvSpPr txBox="1"/>
          <p:nvPr>
            <p:ph idx="1" type="body"/>
          </p:nvPr>
        </p:nvSpPr>
        <p:spPr>
          <a:xfrm>
            <a:off x="1742713" y="2090370"/>
            <a:ext cx="8020500" cy="3330600"/>
          </a:xfrm>
          <a:prstGeom prst="rect">
            <a:avLst/>
          </a:prstGeom>
          <a:noFill/>
          <a:ln>
            <a:noFill/>
          </a:ln>
        </p:spPr>
        <p:txBody>
          <a:bodyPr anchorCtr="0" anchor="t" bIns="45700" lIns="91425" spcFirstLastPara="1" rIns="91425" wrap="square" tIns="45700">
            <a:noAutofit/>
          </a:bodyPr>
          <a:lstStyle/>
          <a:p>
            <a:pPr indent="-381000" lvl="0" marL="457200" rtl="0" algn="l">
              <a:lnSpc>
                <a:spcPct val="150000"/>
              </a:lnSpc>
              <a:spcBef>
                <a:spcPts val="0"/>
              </a:spcBef>
              <a:spcAft>
                <a:spcPts val="0"/>
              </a:spcAft>
              <a:buSzPts val="2400"/>
              <a:buChar char="●"/>
            </a:pPr>
            <a:r>
              <a:rPr lang="en-US"/>
              <a:t>Finalized planning for the next six months</a:t>
            </a:r>
            <a:endParaRPr/>
          </a:p>
          <a:p>
            <a:pPr indent="-381000" lvl="0" marL="457200" rtl="0" algn="l">
              <a:lnSpc>
                <a:spcPct val="150000"/>
              </a:lnSpc>
              <a:spcBef>
                <a:spcPts val="0"/>
              </a:spcBef>
              <a:spcAft>
                <a:spcPts val="0"/>
              </a:spcAft>
              <a:buSzPts val="2400"/>
              <a:buChar char="●"/>
            </a:pPr>
            <a:r>
              <a:rPr lang="en-US"/>
              <a:t>Working on educational ma</a:t>
            </a:r>
            <a:endParaRPr/>
          </a:p>
          <a:p>
            <a:pPr indent="-381000" lvl="0" marL="457200" rtl="0" algn="l">
              <a:lnSpc>
                <a:spcPct val="150000"/>
              </a:lnSpc>
              <a:spcBef>
                <a:spcPts val="0"/>
              </a:spcBef>
              <a:spcAft>
                <a:spcPts val="0"/>
              </a:spcAft>
              <a:buSzPts val="2400"/>
              <a:buChar char="●"/>
            </a:pPr>
            <a:r>
              <a:rPr lang="en-US"/>
              <a:t>terials, outreach and marketing for the June primary</a:t>
            </a:r>
            <a:endParaRPr/>
          </a:p>
          <a:p>
            <a:pPr indent="-381000" lvl="0" marL="457200" rtl="0" algn="l">
              <a:lnSpc>
                <a:spcPct val="150000"/>
              </a:lnSpc>
              <a:spcBef>
                <a:spcPts val="0"/>
              </a:spcBef>
              <a:spcAft>
                <a:spcPts val="0"/>
              </a:spcAft>
              <a:buSzPts val="2400"/>
              <a:buChar char="●"/>
            </a:pPr>
            <a:r>
              <a:rPr lang="en-US"/>
              <a:t>Preparing for Special Elections in Council Districts 44 and 51</a:t>
            </a:r>
            <a:endParaRPr/>
          </a:p>
        </p:txBody>
      </p:sp>
      <p:sp>
        <p:nvSpPr>
          <p:cNvPr id="262" name="Google Shape;262;g31b6602a6fe_7_7"/>
          <p:cNvSpPr txBox="1"/>
          <p:nvPr>
            <p:ph idx="2" type="body"/>
          </p:nvPr>
        </p:nvSpPr>
        <p:spPr>
          <a:xfrm>
            <a:off x="1804575" y="923650"/>
            <a:ext cx="9339300" cy="1093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3400"/>
              <a:buNone/>
            </a:pPr>
            <a:r>
              <a:rPr lang="en-US" sz="3100"/>
              <a:t>Voter Language Assistance</a:t>
            </a:r>
            <a:endParaRPr sz="3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d87b3c2eaa_1_0"/>
          <p:cNvSpPr txBox="1"/>
          <p:nvPr>
            <p:ph idx="1" type="body"/>
          </p:nvPr>
        </p:nvSpPr>
        <p:spPr>
          <a:xfrm>
            <a:off x="1742725" y="2090375"/>
            <a:ext cx="5331900" cy="333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Council District 44 Special Election services:</a:t>
            </a:r>
            <a:endParaRPr/>
          </a:p>
          <a:p>
            <a:pPr indent="-381000" lvl="0" marL="457200" rtl="0" algn="l">
              <a:lnSpc>
                <a:spcPct val="150000"/>
              </a:lnSpc>
              <a:spcBef>
                <a:spcPts val="0"/>
              </a:spcBef>
              <a:spcAft>
                <a:spcPts val="0"/>
              </a:spcAft>
              <a:buSzPts val="2400"/>
              <a:buChar char="●"/>
            </a:pPr>
            <a:r>
              <a:rPr lang="en-US">
                <a:highlight>
                  <a:schemeClr val="lt1"/>
                </a:highlight>
              </a:rPr>
              <a:t>Seven</a:t>
            </a:r>
            <a:r>
              <a:rPr lang="en-US">
                <a:highlight>
                  <a:schemeClr val="lt1"/>
                </a:highlight>
              </a:rPr>
              <a:t> poll sites on Election Day March 25th</a:t>
            </a:r>
            <a:endParaRPr>
              <a:highlight>
                <a:schemeClr val="lt1"/>
              </a:highlight>
            </a:endParaRPr>
          </a:p>
          <a:p>
            <a:pPr indent="-381000" lvl="0" marL="457200" rtl="0" algn="l">
              <a:lnSpc>
                <a:spcPct val="150000"/>
              </a:lnSpc>
              <a:spcBef>
                <a:spcPts val="0"/>
              </a:spcBef>
              <a:spcAft>
                <a:spcPts val="0"/>
              </a:spcAft>
              <a:buSzPts val="2400"/>
              <a:buChar char="●"/>
            </a:pPr>
            <a:r>
              <a:rPr lang="en-US">
                <a:highlight>
                  <a:schemeClr val="lt1"/>
                </a:highlight>
              </a:rPr>
              <a:t>Four poll sites &amp; seven language services total on March 21st, March 22nd, and March 23rd</a:t>
            </a:r>
            <a:endParaRPr>
              <a:highlight>
                <a:schemeClr val="lt1"/>
              </a:highlight>
            </a:endParaRPr>
          </a:p>
        </p:txBody>
      </p:sp>
      <p:sp>
        <p:nvSpPr>
          <p:cNvPr id="269" name="Google Shape;269;g2d87b3c2eaa_1_0"/>
          <p:cNvSpPr txBox="1"/>
          <p:nvPr>
            <p:ph idx="2" type="body"/>
          </p:nvPr>
        </p:nvSpPr>
        <p:spPr>
          <a:xfrm>
            <a:off x="1804575" y="923650"/>
            <a:ext cx="9339300" cy="1093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3400"/>
              <a:buNone/>
            </a:pPr>
            <a:r>
              <a:rPr lang="en-US" sz="3100"/>
              <a:t>Voter Language Assistance</a:t>
            </a:r>
            <a:endParaRPr sz="3100"/>
          </a:p>
        </p:txBody>
      </p:sp>
      <p:pic>
        <p:nvPicPr>
          <p:cNvPr id="270" name="Google Shape;270;g2d87b3c2eaa_1_0"/>
          <p:cNvPicPr preferRelativeResize="0"/>
          <p:nvPr/>
        </p:nvPicPr>
        <p:blipFill>
          <a:blip r:embed="rId3">
            <a:alphaModFix/>
          </a:blip>
          <a:stretch>
            <a:fillRect/>
          </a:stretch>
        </p:blipFill>
        <p:spPr>
          <a:xfrm>
            <a:off x="7538322" y="2401200"/>
            <a:ext cx="4082377" cy="30197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32c94f11313_4_0"/>
          <p:cNvSpPr txBox="1"/>
          <p:nvPr>
            <p:ph idx="1" type="body"/>
          </p:nvPr>
        </p:nvSpPr>
        <p:spPr>
          <a:xfrm>
            <a:off x="1804575" y="2090375"/>
            <a:ext cx="5331900" cy="333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None/>
            </a:pPr>
            <a:r>
              <a:rPr lang="en-US"/>
              <a:t>Council District 51 Special Election services:</a:t>
            </a:r>
            <a:endParaRPr/>
          </a:p>
          <a:p>
            <a:pPr indent="-381000" lvl="0" marL="457200" rtl="0" algn="l">
              <a:lnSpc>
                <a:spcPct val="150000"/>
              </a:lnSpc>
              <a:spcBef>
                <a:spcPts val="0"/>
              </a:spcBef>
              <a:spcAft>
                <a:spcPts val="0"/>
              </a:spcAft>
              <a:buSzPts val="2400"/>
              <a:buChar char="●"/>
            </a:pPr>
            <a:r>
              <a:rPr lang="en-US">
                <a:highlight>
                  <a:schemeClr val="lt1"/>
                </a:highlight>
              </a:rPr>
              <a:t>Likely two poll sites</a:t>
            </a:r>
            <a:endParaRPr>
              <a:highlight>
                <a:schemeClr val="lt1"/>
              </a:highlight>
            </a:endParaRPr>
          </a:p>
        </p:txBody>
      </p:sp>
      <p:sp>
        <p:nvSpPr>
          <p:cNvPr id="277" name="Google Shape;277;g32c94f11313_4_0"/>
          <p:cNvSpPr txBox="1"/>
          <p:nvPr>
            <p:ph idx="2" type="body"/>
          </p:nvPr>
        </p:nvSpPr>
        <p:spPr>
          <a:xfrm>
            <a:off x="1804575" y="923650"/>
            <a:ext cx="9339300" cy="1093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000"/>
              </a:spcBef>
              <a:spcAft>
                <a:spcPts val="0"/>
              </a:spcAft>
              <a:buSzPts val="3400"/>
              <a:buNone/>
            </a:pPr>
            <a:r>
              <a:rPr lang="en-US" sz="3100"/>
              <a:t>Voter Language Assistance</a:t>
            </a:r>
            <a:endParaRPr sz="3100"/>
          </a:p>
        </p:txBody>
      </p:sp>
      <p:pic>
        <p:nvPicPr>
          <p:cNvPr id="278" name="Google Shape;278;g32c94f11313_4_0"/>
          <p:cNvPicPr preferRelativeResize="0"/>
          <p:nvPr/>
        </p:nvPicPr>
        <p:blipFill>
          <a:blip r:embed="rId3">
            <a:alphaModFix/>
          </a:blip>
          <a:stretch>
            <a:fillRect/>
          </a:stretch>
        </p:blipFill>
        <p:spPr>
          <a:xfrm>
            <a:off x="7263047" y="2245788"/>
            <a:ext cx="4082377" cy="30197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EC">
      <a:dk1>
        <a:srgbClr val="000000"/>
      </a:dk1>
      <a:lt1>
        <a:srgbClr val="FFFFFF"/>
      </a:lt1>
      <a:dk2>
        <a:srgbClr val="44546A"/>
      </a:dk2>
      <a:lt2>
        <a:srgbClr val="E7E6E6"/>
      </a:lt2>
      <a:accent1>
        <a:srgbClr val="FFD700"/>
      </a:accent1>
      <a:accent2>
        <a:srgbClr val="81C738"/>
      </a:accent2>
      <a:accent3>
        <a:srgbClr val="2FA3EB"/>
      </a:accent3>
      <a:accent4>
        <a:srgbClr val="7D4196"/>
      </a:accent4>
      <a:accent5>
        <a:srgbClr val="EB5089"/>
      </a:accent5>
      <a:accent6>
        <a:srgbClr val="4D4D4D"/>
      </a:accent6>
      <a:hlink>
        <a:srgbClr val="7D4196"/>
      </a:hlink>
      <a:folHlink>
        <a:srgbClr val="7D41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EC">
      <a:dk1>
        <a:srgbClr val="000000"/>
      </a:dk1>
      <a:lt1>
        <a:srgbClr val="FFFFFF"/>
      </a:lt1>
      <a:dk2>
        <a:srgbClr val="44546A"/>
      </a:dk2>
      <a:lt2>
        <a:srgbClr val="E7E6E6"/>
      </a:lt2>
      <a:accent1>
        <a:srgbClr val="FFD700"/>
      </a:accent1>
      <a:accent2>
        <a:srgbClr val="81C738"/>
      </a:accent2>
      <a:accent3>
        <a:srgbClr val="2FA3EB"/>
      </a:accent3>
      <a:accent4>
        <a:srgbClr val="7D4196"/>
      </a:accent4>
      <a:accent5>
        <a:srgbClr val="EB5089"/>
      </a:accent5>
      <a:accent6>
        <a:srgbClr val="4D4D4D"/>
      </a:accent6>
      <a:hlink>
        <a:srgbClr val="7D4196"/>
      </a:hlink>
      <a:folHlink>
        <a:srgbClr val="7D41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EC">
      <a:dk1>
        <a:srgbClr val="000000"/>
      </a:dk1>
      <a:lt1>
        <a:srgbClr val="FFFFFF"/>
      </a:lt1>
      <a:dk2>
        <a:srgbClr val="44546A"/>
      </a:dk2>
      <a:lt2>
        <a:srgbClr val="E7E6E6"/>
      </a:lt2>
      <a:accent1>
        <a:srgbClr val="FFD700"/>
      </a:accent1>
      <a:accent2>
        <a:srgbClr val="81C738"/>
      </a:accent2>
      <a:accent3>
        <a:srgbClr val="2FA3EB"/>
      </a:accent3>
      <a:accent4>
        <a:srgbClr val="7D4196"/>
      </a:accent4>
      <a:accent5>
        <a:srgbClr val="EB5089"/>
      </a:accent5>
      <a:accent6>
        <a:srgbClr val="4D4D4D"/>
      </a:accent6>
      <a:hlink>
        <a:srgbClr val="7D4196"/>
      </a:hlink>
      <a:folHlink>
        <a:srgbClr val="7D41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0x01010047CCC3D924FC5B4CA53DC44B4D1D5477</vt:lpwstr>
  </property>
  <property fmtid="{D5CDD505-2E9C-101B-9397-08002B2CF9AE}" pid="3" name="MediaServiceImageTags">
    <vt:lpwstr/>
  </property>
  <property fmtid="{D5CDD505-2E9C-101B-9397-08002B2CF9AE}" pid="4" name="MSIP_Label_1f8bd251-6db5-448a-bc8a-d926a88d2ffd_Enabled">
    <vt:lpwstr>true</vt:lpwstr>
  </property>
  <property fmtid="{D5CDD505-2E9C-101B-9397-08002B2CF9AE}" pid="5" name="MSIP_Label_1f8bd251-6db5-448a-bc8a-d926a88d2ffd_SetDate">
    <vt:lpwstr>2024-08-29T20:52:27Z</vt:lpwstr>
  </property>
  <property fmtid="{D5CDD505-2E9C-101B-9397-08002B2CF9AE}" pid="6" name="MSIP_Label_1f8bd251-6db5-448a-bc8a-d926a88d2ffd_Method">
    <vt:lpwstr>Standard</vt:lpwstr>
  </property>
  <property fmtid="{D5CDD505-2E9C-101B-9397-08002B2CF9AE}" pid="7" name="MSIP_Label_1f8bd251-6db5-448a-bc8a-d926a88d2ffd_Name">
    <vt:lpwstr>Non-Restricted-Main</vt:lpwstr>
  </property>
  <property fmtid="{D5CDD505-2E9C-101B-9397-08002B2CF9AE}" pid="8" name="MSIP_Label_1f8bd251-6db5-448a-bc8a-d926a88d2ffd_SiteId">
    <vt:lpwstr>73d61799-c284-4022-8d41-54cc4f1929ef</vt:lpwstr>
  </property>
  <property fmtid="{D5CDD505-2E9C-101B-9397-08002B2CF9AE}" pid="9" name="MSIP_Label_1f8bd251-6db5-448a-bc8a-d926a88d2ffd_ActionId">
    <vt:lpwstr>ff029aba-3311-4737-b078-2ce17e014a76</vt:lpwstr>
  </property>
  <property fmtid="{D5CDD505-2E9C-101B-9397-08002B2CF9AE}" pid="10" name="MSIP_Label_1f8bd251-6db5-448a-bc8a-d926a88d2ffd_ContentBits">
    <vt:lpwstr>0</vt:lpwstr>
  </property>
</Properties>
</file>