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62" r:id="rId1"/>
  </p:sldMasterIdLst>
  <p:notesMasterIdLst>
    <p:notesMasterId r:id="rId7"/>
  </p:notesMasterIdLst>
  <p:handoutMasterIdLst>
    <p:handoutMasterId r:id="rId8"/>
  </p:handoutMasterIdLst>
  <p:sldIdLst>
    <p:sldId id="392" r:id="rId2"/>
    <p:sldId id="335" r:id="rId3"/>
    <p:sldId id="381" r:id="rId4"/>
    <p:sldId id="391" r:id="rId5"/>
    <p:sldId id="382" r:id="rId6"/>
  </p:sldIdLst>
  <p:sldSz cx="9144000" cy="6858000" type="screen4x3"/>
  <p:notesSz cx="7010400" cy="92964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7" name="bipinsubedi@gmail.com" initials="b [3]" lastIdx="1" clrIdx="6">
    <p:extLst/>
  </p:cmAuthor>
  <p:cmAuthor id="1" name="Levy, Nicole" initials="LN" lastIdx="2" clrIdx="0">
    <p:extLst/>
  </p:cmAuthor>
  <p:cmAuthor id="2" name="Bernstein, Molly" initials="BM" lastIdx="3" clrIdx="1">
    <p:extLst/>
  </p:cmAuthor>
  <p:cmAuthor id="3" name="Merrill, Jeanette" initials="MJ" lastIdx="1" clrIdx="2">
    <p:extLst/>
  </p:cmAuthor>
  <p:cmAuthor id="4" name="Yang, Patricia" initials="YP" lastIdx="15" clrIdx="3">
    <p:extLst/>
  </p:cmAuthor>
  <p:cmAuthor id="5" name="bipinsubedi@gmail.com" initials="b" lastIdx="1" clrIdx="4">
    <p:extLst/>
  </p:cmAuthor>
  <p:cmAuthor id="6" name="bipinsubedi@gmail.com" initials="b [2]" lastIdx="1" clrIdx="5">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A1D76"/>
    <a:srgbClr val="0085D0"/>
    <a:srgbClr val="000000"/>
    <a:srgbClr val="0099CC"/>
    <a:srgbClr val="CCFF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40" autoAdjust="0"/>
    <p:restoredTop sz="90815" autoAdjust="0"/>
  </p:normalViewPr>
  <p:slideViewPr>
    <p:cSldViewPr>
      <p:cViewPr varScale="1">
        <p:scale>
          <a:sx n="83" d="100"/>
          <a:sy n="83" d="100"/>
        </p:scale>
        <p:origin x="1722"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7282" name="Rectangle 2"/>
          <p:cNvSpPr>
            <a:spLocks noGrp="1" noChangeArrowheads="1"/>
          </p:cNvSpPr>
          <p:nvPr>
            <p:ph type="hdr" sz="quarter"/>
          </p:nvPr>
        </p:nvSpPr>
        <p:spPr bwMode="auto">
          <a:xfrm>
            <a:off x="0" y="0"/>
            <a:ext cx="3037840" cy="4643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atin typeface="Times New Roman" pitchFamily="18" charset="0"/>
              </a:defRPr>
            </a:lvl1pPr>
          </a:lstStyle>
          <a:p>
            <a:pPr>
              <a:defRPr/>
            </a:pPr>
            <a:endParaRPr lang="en-US"/>
          </a:p>
        </p:txBody>
      </p:sp>
      <p:sp>
        <p:nvSpPr>
          <p:cNvPr id="97283" name="Rectangle 3"/>
          <p:cNvSpPr>
            <a:spLocks noGrp="1" noChangeArrowheads="1"/>
          </p:cNvSpPr>
          <p:nvPr>
            <p:ph type="dt" sz="quarter" idx="1"/>
          </p:nvPr>
        </p:nvSpPr>
        <p:spPr bwMode="auto">
          <a:xfrm>
            <a:off x="3972560" y="0"/>
            <a:ext cx="3037840" cy="4643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atin typeface="Times New Roman" pitchFamily="18" charset="0"/>
              </a:defRPr>
            </a:lvl1pPr>
          </a:lstStyle>
          <a:p>
            <a:pPr>
              <a:defRPr/>
            </a:pPr>
            <a:endParaRPr lang="en-US"/>
          </a:p>
        </p:txBody>
      </p:sp>
      <p:sp>
        <p:nvSpPr>
          <p:cNvPr id="97284" name="Rectangle 4"/>
          <p:cNvSpPr>
            <a:spLocks noGrp="1" noChangeArrowheads="1"/>
          </p:cNvSpPr>
          <p:nvPr>
            <p:ph type="ftr" sz="quarter" idx="2"/>
          </p:nvPr>
        </p:nvSpPr>
        <p:spPr bwMode="auto">
          <a:xfrm>
            <a:off x="0" y="8832056"/>
            <a:ext cx="3037840" cy="4643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atin typeface="Times New Roman" pitchFamily="18" charset="0"/>
              </a:defRPr>
            </a:lvl1pPr>
          </a:lstStyle>
          <a:p>
            <a:pPr>
              <a:defRPr/>
            </a:pPr>
            <a:endParaRPr lang="en-US"/>
          </a:p>
        </p:txBody>
      </p:sp>
      <p:sp>
        <p:nvSpPr>
          <p:cNvPr id="97285" name="Rectangle 5"/>
          <p:cNvSpPr>
            <a:spLocks noGrp="1" noChangeArrowheads="1"/>
          </p:cNvSpPr>
          <p:nvPr>
            <p:ph type="sldNum" sz="quarter" idx="3"/>
          </p:nvPr>
        </p:nvSpPr>
        <p:spPr bwMode="auto">
          <a:xfrm>
            <a:off x="3972560" y="8832056"/>
            <a:ext cx="3037840" cy="4643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atin typeface="Times New Roman" panose="02020603050405020304" pitchFamily="18" charset="0"/>
              </a:defRPr>
            </a:lvl1pPr>
          </a:lstStyle>
          <a:p>
            <a:pPr>
              <a:defRPr/>
            </a:pPr>
            <a:fld id="{22DA0265-815B-4047-8207-47775AC66A88}" type="slidenum">
              <a:rPr lang="en-US" altLang="en-US"/>
              <a:pPr>
                <a:defRPr/>
              </a:pPr>
              <a:t>‹#›</a:t>
            </a:fld>
            <a:endParaRPr lang="en-US" altLang="en-US"/>
          </a:p>
        </p:txBody>
      </p:sp>
    </p:spTree>
    <p:extLst>
      <p:ext uri="{BB962C8B-B14F-4D97-AF65-F5344CB8AC3E}">
        <p14:creationId xmlns:p14="http://schemas.microsoft.com/office/powerpoint/2010/main" val="73951642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426" name="Rectangle 2"/>
          <p:cNvSpPr>
            <a:spLocks noGrp="1" noChangeArrowheads="1"/>
          </p:cNvSpPr>
          <p:nvPr>
            <p:ph type="hdr" sz="quarter"/>
          </p:nvPr>
        </p:nvSpPr>
        <p:spPr bwMode="auto">
          <a:xfrm>
            <a:off x="0" y="0"/>
            <a:ext cx="3037840" cy="4643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103427" name="Rectangle 3"/>
          <p:cNvSpPr>
            <a:spLocks noGrp="1" noChangeArrowheads="1"/>
          </p:cNvSpPr>
          <p:nvPr>
            <p:ph type="dt" idx="1"/>
          </p:nvPr>
        </p:nvSpPr>
        <p:spPr bwMode="auto">
          <a:xfrm>
            <a:off x="3970938" y="0"/>
            <a:ext cx="3037840" cy="4643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13316" name="Rectangle 4"/>
          <p:cNvSpPr>
            <a:spLocks noGrp="1" noRot="1" noChangeAspect="1" noChangeArrowheads="1" noTextEdit="1"/>
          </p:cNvSpPr>
          <p:nvPr>
            <p:ph type="sldImg" idx="2"/>
          </p:nvPr>
        </p:nvSpPr>
        <p:spPr bwMode="auto">
          <a:xfrm>
            <a:off x="1181100" y="696913"/>
            <a:ext cx="4649788" cy="348615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3429" name="Rectangle 5"/>
          <p:cNvSpPr>
            <a:spLocks noGrp="1" noChangeArrowheads="1"/>
          </p:cNvSpPr>
          <p:nvPr>
            <p:ph type="body" sz="quarter" idx="3"/>
          </p:nvPr>
        </p:nvSpPr>
        <p:spPr bwMode="auto">
          <a:xfrm>
            <a:off x="701040" y="4415236"/>
            <a:ext cx="5608320" cy="41838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03430" name="Rectangle 6"/>
          <p:cNvSpPr>
            <a:spLocks noGrp="1" noChangeArrowheads="1"/>
          </p:cNvSpPr>
          <p:nvPr>
            <p:ph type="ftr" sz="quarter" idx="4"/>
          </p:nvPr>
        </p:nvSpPr>
        <p:spPr bwMode="auto">
          <a:xfrm>
            <a:off x="0" y="8830471"/>
            <a:ext cx="3037840" cy="4643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103431" name="Rectangle 7"/>
          <p:cNvSpPr>
            <a:spLocks noGrp="1" noChangeArrowheads="1"/>
          </p:cNvSpPr>
          <p:nvPr>
            <p:ph type="sldNum" sz="quarter" idx="5"/>
          </p:nvPr>
        </p:nvSpPr>
        <p:spPr bwMode="auto">
          <a:xfrm>
            <a:off x="3970938" y="8830471"/>
            <a:ext cx="3037840" cy="4643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98D01D47-0A29-4E4B-9689-960589EF06A0}" type="slidenum">
              <a:rPr lang="en-US" altLang="en-US"/>
              <a:pPr>
                <a:defRPr/>
              </a:pPr>
              <a:t>‹#›</a:t>
            </a:fld>
            <a:endParaRPr lang="en-US" altLang="en-US"/>
          </a:p>
        </p:txBody>
      </p:sp>
    </p:spTree>
    <p:extLst>
      <p:ext uri="{BB962C8B-B14F-4D97-AF65-F5344CB8AC3E}">
        <p14:creationId xmlns:p14="http://schemas.microsoft.com/office/powerpoint/2010/main" val="79227266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mn-ea"/>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mn-ea"/>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9788" cy="3486150"/>
          </a:xfrm>
        </p:spPr>
      </p:sp>
      <p:sp>
        <p:nvSpPr>
          <p:cNvPr id="3" name="Notes Placeholder 2"/>
          <p:cNvSpPr>
            <a:spLocks noGrp="1"/>
          </p:cNvSpPr>
          <p:nvPr>
            <p:ph type="body" idx="1"/>
          </p:nvPr>
        </p:nvSpPr>
        <p:spPr/>
        <p:txBody>
          <a:bodyPr/>
          <a:lstStyle/>
          <a:p>
            <a:r>
              <a:rPr lang="en-US"/>
              <a:t>Operational </a:t>
            </a:r>
            <a:r>
              <a:rPr lang="en-US" dirty="0"/>
              <a:t>for the past </a:t>
            </a:r>
            <a:r>
              <a:rPr lang="en-US"/>
              <a:t>5 years</a:t>
            </a:r>
            <a:endParaRPr lang="en-US" dirty="0"/>
          </a:p>
        </p:txBody>
      </p:sp>
      <p:sp>
        <p:nvSpPr>
          <p:cNvPr id="4" name="Slide Number Placeholder 3"/>
          <p:cNvSpPr>
            <a:spLocks noGrp="1"/>
          </p:cNvSpPr>
          <p:nvPr>
            <p:ph type="sldNum" sz="quarter" idx="10"/>
          </p:nvPr>
        </p:nvSpPr>
        <p:spPr/>
        <p:txBody>
          <a:bodyPr/>
          <a:lstStyle/>
          <a:p>
            <a:pPr>
              <a:defRPr/>
            </a:pPr>
            <a:fld id="{98D01D47-0A29-4E4B-9689-960589EF06A0}" type="slidenum">
              <a:rPr lang="en-US" altLang="en-US" smtClean="0"/>
              <a:pPr>
                <a:defRPr/>
              </a:pPr>
              <a:t>2</a:t>
            </a:fld>
            <a:endParaRPr lang="en-US" altLang="en-US"/>
          </a:p>
        </p:txBody>
      </p:sp>
    </p:spTree>
    <p:extLst>
      <p:ext uri="{BB962C8B-B14F-4D97-AF65-F5344CB8AC3E}">
        <p14:creationId xmlns:p14="http://schemas.microsoft.com/office/powerpoint/2010/main" val="29431927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9788"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98D01D47-0A29-4E4B-9689-960589EF06A0}" type="slidenum">
              <a:rPr lang="en-US" altLang="en-US" smtClean="0"/>
              <a:pPr>
                <a:defRPr/>
              </a:pPr>
              <a:t>3</a:t>
            </a:fld>
            <a:endParaRPr lang="en-US" altLang="en-US"/>
          </a:p>
        </p:txBody>
      </p:sp>
    </p:spTree>
    <p:extLst>
      <p:ext uri="{BB962C8B-B14F-4D97-AF65-F5344CB8AC3E}">
        <p14:creationId xmlns:p14="http://schemas.microsoft.com/office/powerpoint/2010/main" val="36436991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9788" cy="3486150"/>
          </a:xfrm>
        </p:spPr>
      </p:sp>
      <p:sp>
        <p:nvSpPr>
          <p:cNvPr id="3" name="Notes Placeholder 2"/>
          <p:cNvSpPr>
            <a:spLocks noGrp="1"/>
          </p:cNvSpPr>
          <p:nvPr>
            <p:ph type="body" idx="1"/>
          </p:nvPr>
        </p:nvSpPr>
        <p:spPr/>
        <p:txBody>
          <a:bodyPr/>
          <a:lstStyle/>
          <a:p>
            <a:r>
              <a:rPr lang="en-US" dirty="0"/>
              <a:t>Nurse-driven emergency response simulation is the most in-demand training</a:t>
            </a:r>
          </a:p>
          <a:p>
            <a:endParaRPr lang="en-US" dirty="0"/>
          </a:p>
        </p:txBody>
      </p:sp>
      <p:sp>
        <p:nvSpPr>
          <p:cNvPr id="4" name="Slide Number Placeholder 3"/>
          <p:cNvSpPr>
            <a:spLocks noGrp="1"/>
          </p:cNvSpPr>
          <p:nvPr>
            <p:ph type="sldNum" sz="quarter" idx="10"/>
          </p:nvPr>
        </p:nvSpPr>
        <p:spPr/>
        <p:txBody>
          <a:bodyPr/>
          <a:lstStyle/>
          <a:p>
            <a:pPr>
              <a:defRPr/>
            </a:pPr>
            <a:fld id="{98D01D47-0A29-4E4B-9689-960589EF06A0}" type="slidenum">
              <a:rPr lang="en-US" altLang="en-US" smtClean="0"/>
              <a:pPr>
                <a:defRPr/>
              </a:pPr>
              <a:t>4</a:t>
            </a:fld>
            <a:endParaRPr lang="en-US" altLang="en-US"/>
          </a:p>
        </p:txBody>
      </p:sp>
    </p:spTree>
    <p:extLst>
      <p:ext uri="{BB962C8B-B14F-4D97-AF65-F5344CB8AC3E}">
        <p14:creationId xmlns:p14="http://schemas.microsoft.com/office/powerpoint/2010/main" val="21006801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9788" cy="3486150"/>
          </a:xfrm>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10"/>
          </p:nvPr>
        </p:nvSpPr>
        <p:spPr/>
        <p:txBody>
          <a:bodyPr/>
          <a:lstStyle/>
          <a:p>
            <a:pPr>
              <a:defRPr/>
            </a:pPr>
            <a:fld id="{98D01D47-0A29-4E4B-9689-960589EF06A0}" type="slidenum">
              <a:rPr lang="en-US" altLang="en-US" smtClean="0"/>
              <a:pPr>
                <a:defRPr/>
              </a:pPr>
              <a:t>5</a:t>
            </a:fld>
            <a:endParaRPr lang="en-US" altLang="en-US"/>
          </a:p>
        </p:txBody>
      </p:sp>
    </p:spTree>
    <p:extLst>
      <p:ext uri="{BB962C8B-B14F-4D97-AF65-F5344CB8AC3E}">
        <p14:creationId xmlns:p14="http://schemas.microsoft.com/office/powerpoint/2010/main" val="37197530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960372"/>
            <a:ext cx="8229600" cy="1470025"/>
          </a:xfrm>
        </p:spPr>
        <p:txBody>
          <a:bodyPr>
            <a:noAutofit/>
          </a:bodyPr>
          <a:lstStyle>
            <a:lvl1pPr algn="ctr">
              <a:defRPr sz="4050"/>
            </a:lvl1pPr>
          </a:lstStyle>
          <a:p>
            <a:r>
              <a:rPr lang="en-US" dirty="0"/>
              <a:t>Click to edit Master title style</a:t>
            </a:r>
          </a:p>
        </p:txBody>
      </p:sp>
      <p:sp>
        <p:nvSpPr>
          <p:cNvPr id="3" name="Subtitle 2"/>
          <p:cNvSpPr>
            <a:spLocks noGrp="1"/>
          </p:cNvSpPr>
          <p:nvPr>
            <p:ph type="subTitle" idx="1"/>
          </p:nvPr>
        </p:nvSpPr>
        <p:spPr>
          <a:xfrm>
            <a:off x="457200" y="3554881"/>
            <a:ext cx="8229600" cy="1752600"/>
          </a:xfrm>
        </p:spPr>
        <p:txBody>
          <a:bodyPr/>
          <a:lstStyle>
            <a:lvl1pPr marL="0" indent="0" algn="ctr">
              <a:buNone/>
              <a:defRPr>
                <a:solidFill>
                  <a:schemeClr val="accent1"/>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p:txBody>
          <a:bodyPr/>
          <a:lstStyle>
            <a:lvl1pPr defTabSz="914400">
              <a:defRPr/>
            </a:lvl1pPr>
          </a:lstStyle>
          <a:p>
            <a:pPr>
              <a:defRPr/>
            </a:pPr>
            <a:fld id="{F7DF13F3-3A12-4EAE-8965-DBC55361F92A}" type="datetimeFigureOut">
              <a:rPr lang="en-US"/>
              <a:pPr>
                <a:defRPr/>
              </a:pPr>
              <a:t>10/17/2023</a:t>
            </a:fld>
            <a:endParaRPr lang="en-US" dirty="0"/>
          </a:p>
        </p:txBody>
      </p:sp>
      <p:sp>
        <p:nvSpPr>
          <p:cNvPr id="5" name="Footer Placeholder 4"/>
          <p:cNvSpPr>
            <a:spLocks noGrp="1"/>
          </p:cNvSpPr>
          <p:nvPr>
            <p:ph type="ftr" sz="quarter" idx="11"/>
          </p:nvPr>
        </p:nvSpPr>
        <p:spPr/>
        <p:txBody>
          <a:bodyPr/>
          <a:lstStyle>
            <a:lvl1pPr defTabSz="914400">
              <a:defRPr/>
            </a:lvl1pPr>
          </a:lstStyle>
          <a:p>
            <a:pPr>
              <a:defRPr/>
            </a:pPr>
            <a:endParaRPr lang="en-US"/>
          </a:p>
        </p:txBody>
      </p:sp>
      <p:sp>
        <p:nvSpPr>
          <p:cNvPr id="6" name="Slide Number Placeholder 5"/>
          <p:cNvSpPr>
            <a:spLocks noGrp="1"/>
          </p:cNvSpPr>
          <p:nvPr>
            <p:ph type="sldNum" sz="quarter" idx="12"/>
          </p:nvPr>
        </p:nvSpPr>
        <p:spPr/>
        <p:txBody>
          <a:bodyPr/>
          <a:lstStyle>
            <a:lvl1pPr defTabSz="914400">
              <a:defRPr/>
            </a:lvl1pPr>
          </a:lstStyle>
          <a:p>
            <a:pPr>
              <a:defRPr/>
            </a:pPr>
            <a:fld id="{E62D7E0F-F532-4074-A822-A1F681077501}" type="slidenum">
              <a:rPr lang="en-US"/>
              <a:pPr>
                <a:defRPr/>
              </a:pPr>
              <a:t>‹#›</a:t>
            </a:fld>
            <a:endParaRPr lang="en-US" dirty="0"/>
          </a:p>
        </p:txBody>
      </p:sp>
    </p:spTree>
    <p:extLst>
      <p:ext uri="{BB962C8B-B14F-4D97-AF65-F5344CB8AC3E}">
        <p14:creationId xmlns:p14="http://schemas.microsoft.com/office/powerpoint/2010/main" val="23318511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defTabSz="914400">
              <a:defRPr/>
            </a:lvl1pPr>
          </a:lstStyle>
          <a:p>
            <a:pPr>
              <a:defRPr/>
            </a:pPr>
            <a:fld id="{670F5F8D-6007-4E18-93E5-5D67B7D15B2E}" type="datetimeFigureOut">
              <a:rPr lang="en-US"/>
              <a:pPr>
                <a:defRPr/>
              </a:pPr>
              <a:t>10/17/2023</a:t>
            </a:fld>
            <a:endParaRPr lang="en-US" dirty="0"/>
          </a:p>
        </p:txBody>
      </p:sp>
      <p:sp>
        <p:nvSpPr>
          <p:cNvPr id="5" name="Footer Placeholder 4"/>
          <p:cNvSpPr>
            <a:spLocks noGrp="1"/>
          </p:cNvSpPr>
          <p:nvPr>
            <p:ph type="ftr" sz="quarter" idx="11"/>
          </p:nvPr>
        </p:nvSpPr>
        <p:spPr/>
        <p:txBody>
          <a:bodyPr/>
          <a:lstStyle>
            <a:lvl1pPr defTabSz="914400">
              <a:defRPr/>
            </a:lvl1pPr>
          </a:lstStyle>
          <a:p>
            <a:pPr>
              <a:defRPr/>
            </a:pPr>
            <a:endParaRPr lang="en-US"/>
          </a:p>
        </p:txBody>
      </p:sp>
      <p:sp>
        <p:nvSpPr>
          <p:cNvPr id="6" name="Slide Number Placeholder 5"/>
          <p:cNvSpPr>
            <a:spLocks noGrp="1"/>
          </p:cNvSpPr>
          <p:nvPr>
            <p:ph type="sldNum" sz="quarter" idx="12"/>
          </p:nvPr>
        </p:nvSpPr>
        <p:spPr/>
        <p:txBody>
          <a:bodyPr/>
          <a:lstStyle>
            <a:lvl1pPr defTabSz="914400">
              <a:defRPr/>
            </a:lvl1pPr>
          </a:lstStyle>
          <a:p>
            <a:pPr>
              <a:defRPr/>
            </a:pPr>
            <a:fld id="{F7460F35-C506-469E-9E25-9ED266000F6D}" type="slidenum">
              <a:rPr lang="en-US"/>
              <a:pPr>
                <a:defRPr/>
              </a:pPr>
              <a:t>‹#›</a:t>
            </a:fld>
            <a:endParaRPr lang="en-US" dirty="0"/>
          </a:p>
        </p:txBody>
      </p:sp>
    </p:spTree>
    <p:extLst>
      <p:ext uri="{BB962C8B-B14F-4D97-AF65-F5344CB8AC3E}">
        <p14:creationId xmlns:p14="http://schemas.microsoft.com/office/powerpoint/2010/main" val="13269401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12828"/>
            <a:ext cx="2057400" cy="5085813"/>
          </a:xfrm>
        </p:spPr>
        <p:txBody>
          <a:bodyPr vert="eaVert"/>
          <a:lstStyle/>
          <a:p>
            <a:r>
              <a:rPr lang="en-US" dirty="0"/>
              <a:t>Click to edit Master title style</a:t>
            </a:r>
          </a:p>
        </p:txBody>
      </p:sp>
      <p:sp>
        <p:nvSpPr>
          <p:cNvPr id="3" name="Vertical Text Placeholder 2"/>
          <p:cNvSpPr>
            <a:spLocks noGrp="1"/>
          </p:cNvSpPr>
          <p:nvPr>
            <p:ph type="body" orient="vert" idx="1"/>
          </p:nvPr>
        </p:nvSpPr>
        <p:spPr>
          <a:xfrm>
            <a:off x="457200" y="1012828"/>
            <a:ext cx="6019800" cy="5085813"/>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lvl1pPr defTabSz="914400">
              <a:defRPr/>
            </a:lvl1pPr>
          </a:lstStyle>
          <a:p>
            <a:pPr>
              <a:defRPr/>
            </a:pPr>
            <a:fld id="{B848B518-60EB-4388-B54B-A2D19EB6F90E}" type="datetimeFigureOut">
              <a:rPr lang="en-US"/>
              <a:pPr>
                <a:defRPr/>
              </a:pPr>
              <a:t>10/17/2023</a:t>
            </a:fld>
            <a:endParaRPr lang="en-US" dirty="0"/>
          </a:p>
        </p:txBody>
      </p:sp>
      <p:sp>
        <p:nvSpPr>
          <p:cNvPr id="5" name="Footer Placeholder 4"/>
          <p:cNvSpPr>
            <a:spLocks noGrp="1"/>
          </p:cNvSpPr>
          <p:nvPr>
            <p:ph type="ftr" sz="quarter" idx="11"/>
          </p:nvPr>
        </p:nvSpPr>
        <p:spPr/>
        <p:txBody>
          <a:bodyPr/>
          <a:lstStyle>
            <a:lvl1pPr defTabSz="914400">
              <a:defRPr/>
            </a:lvl1pPr>
          </a:lstStyle>
          <a:p>
            <a:pPr>
              <a:defRPr/>
            </a:pPr>
            <a:endParaRPr lang="en-US"/>
          </a:p>
        </p:txBody>
      </p:sp>
      <p:sp>
        <p:nvSpPr>
          <p:cNvPr id="6" name="Slide Number Placeholder 5"/>
          <p:cNvSpPr>
            <a:spLocks noGrp="1"/>
          </p:cNvSpPr>
          <p:nvPr>
            <p:ph type="sldNum" sz="quarter" idx="12"/>
          </p:nvPr>
        </p:nvSpPr>
        <p:spPr/>
        <p:txBody>
          <a:bodyPr/>
          <a:lstStyle>
            <a:lvl1pPr defTabSz="914400">
              <a:defRPr/>
            </a:lvl1pPr>
          </a:lstStyle>
          <a:p>
            <a:pPr>
              <a:defRPr/>
            </a:pPr>
            <a:fld id="{810EEB4D-59C2-4EBC-BE12-F61107616468}" type="slidenum">
              <a:rPr lang="en-US"/>
              <a:pPr>
                <a:defRPr/>
              </a:pPr>
              <a:t>‹#›</a:t>
            </a:fld>
            <a:endParaRPr lang="en-US" dirty="0"/>
          </a:p>
        </p:txBody>
      </p:sp>
    </p:spTree>
    <p:extLst>
      <p:ext uri="{BB962C8B-B14F-4D97-AF65-F5344CB8AC3E}">
        <p14:creationId xmlns:p14="http://schemas.microsoft.com/office/powerpoint/2010/main" val="30963631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defTabSz="914400">
              <a:defRPr/>
            </a:lvl1pPr>
          </a:lstStyle>
          <a:p>
            <a:pPr>
              <a:defRPr/>
            </a:pPr>
            <a:fld id="{A464C53F-36B5-4277-9671-4B4B4EC9EF32}" type="datetimeFigureOut">
              <a:rPr lang="en-US"/>
              <a:pPr>
                <a:defRPr/>
              </a:pPr>
              <a:t>10/17/2023</a:t>
            </a:fld>
            <a:endParaRPr lang="en-US" dirty="0"/>
          </a:p>
        </p:txBody>
      </p:sp>
      <p:sp>
        <p:nvSpPr>
          <p:cNvPr id="5" name="Footer Placeholder 4"/>
          <p:cNvSpPr>
            <a:spLocks noGrp="1"/>
          </p:cNvSpPr>
          <p:nvPr>
            <p:ph type="ftr" sz="quarter" idx="11"/>
          </p:nvPr>
        </p:nvSpPr>
        <p:spPr/>
        <p:txBody>
          <a:bodyPr/>
          <a:lstStyle>
            <a:lvl1pPr defTabSz="914400">
              <a:defRPr/>
            </a:lvl1pPr>
          </a:lstStyle>
          <a:p>
            <a:pPr>
              <a:defRPr/>
            </a:pPr>
            <a:endParaRPr lang="en-US"/>
          </a:p>
        </p:txBody>
      </p:sp>
      <p:sp>
        <p:nvSpPr>
          <p:cNvPr id="6" name="Slide Number Placeholder 5"/>
          <p:cNvSpPr>
            <a:spLocks noGrp="1"/>
          </p:cNvSpPr>
          <p:nvPr>
            <p:ph type="sldNum" sz="quarter" idx="12"/>
          </p:nvPr>
        </p:nvSpPr>
        <p:spPr/>
        <p:txBody>
          <a:bodyPr/>
          <a:lstStyle>
            <a:lvl1pPr defTabSz="914400">
              <a:defRPr/>
            </a:lvl1pPr>
          </a:lstStyle>
          <a:p>
            <a:pPr>
              <a:defRPr/>
            </a:pPr>
            <a:fld id="{9BB22F31-4D0D-4280-9CAC-9FDABE0630B1}" type="slidenum">
              <a:rPr lang="en-US"/>
              <a:pPr>
                <a:defRPr/>
              </a:pPr>
              <a:t>‹#›</a:t>
            </a:fld>
            <a:endParaRPr lang="en-US" dirty="0"/>
          </a:p>
        </p:txBody>
      </p:sp>
    </p:spTree>
    <p:extLst>
      <p:ext uri="{BB962C8B-B14F-4D97-AF65-F5344CB8AC3E}">
        <p14:creationId xmlns:p14="http://schemas.microsoft.com/office/powerpoint/2010/main" val="11124267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57200" y="4564846"/>
            <a:ext cx="8229600" cy="1204133"/>
          </a:xfrm>
        </p:spPr>
        <p:txBody>
          <a:bodyPr anchor="t"/>
          <a:lstStyle>
            <a:lvl1pPr algn="l">
              <a:defRPr sz="3000" b="1" cap="none"/>
            </a:lvl1pPr>
          </a:lstStyle>
          <a:p>
            <a:r>
              <a:rPr lang="en-US" dirty="0"/>
              <a:t>Click to edit Master title style</a:t>
            </a:r>
          </a:p>
        </p:txBody>
      </p:sp>
      <p:sp>
        <p:nvSpPr>
          <p:cNvPr id="3" name="Text Placeholder 2"/>
          <p:cNvSpPr>
            <a:spLocks noGrp="1"/>
          </p:cNvSpPr>
          <p:nvPr>
            <p:ph type="body" idx="1"/>
          </p:nvPr>
        </p:nvSpPr>
        <p:spPr>
          <a:xfrm>
            <a:off x="457200" y="2906713"/>
            <a:ext cx="8229600" cy="1500187"/>
          </a:xfrm>
        </p:spPr>
        <p:txBody>
          <a:bodyPr anchor="b"/>
          <a:lstStyle>
            <a:lvl1pPr marL="0" indent="0">
              <a:buNone/>
              <a:defRPr sz="1500">
                <a:solidFill>
                  <a:schemeClr val="accent1"/>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lvl1pPr defTabSz="914400">
              <a:defRPr/>
            </a:lvl1pPr>
          </a:lstStyle>
          <a:p>
            <a:pPr>
              <a:defRPr/>
            </a:pPr>
            <a:fld id="{B009064B-3D42-41D1-A01E-F4D39248E24A}" type="datetimeFigureOut">
              <a:rPr lang="en-US"/>
              <a:pPr>
                <a:defRPr/>
              </a:pPr>
              <a:t>10/17/2023</a:t>
            </a:fld>
            <a:endParaRPr lang="en-US" dirty="0"/>
          </a:p>
        </p:txBody>
      </p:sp>
      <p:sp>
        <p:nvSpPr>
          <p:cNvPr id="5" name="Footer Placeholder 4"/>
          <p:cNvSpPr>
            <a:spLocks noGrp="1"/>
          </p:cNvSpPr>
          <p:nvPr>
            <p:ph type="ftr" sz="quarter" idx="11"/>
          </p:nvPr>
        </p:nvSpPr>
        <p:spPr/>
        <p:txBody>
          <a:bodyPr/>
          <a:lstStyle>
            <a:lvl1pPr defTabSz="914400">
              <a:defRPr/>
            </a:lvl1pPr>
          </a:lstStyle>
          <a:p>
            <a:pPr>
              <a:defRPr/>
            </a:pPr>
            <a:endParaRPr lang="en-US"/>
          </a:p>
        </p:txBody>
      </p:sp>
      <p:sp>
        <p:nvSpPr>
          <p:cNvPr id="6" name="Slide Number Placeholder 5"/>
          <p:cNvSpPr>
            <a:spLocks noGrp="1"/>
          </p:cNvSpPr>
          <p:nvPr>
            <p:ph type="sldNum" sz="quarter" idx="12"/>
          </p:nvPr>
        </p:nvSpPr>
        <p:spPr/>
        <p:txBody>
          <a:bodyPr/>
          <a:lstStyle>
            <a:lvl1pPr defTabSz="914400">
              <a:defRPr/>
            </a:lvl1pPr>
          </a:lstStyle>
          <a:p>
            <a:pPr>
              <a:defRPr/>
            </a:pPr>
            <a:fld id="{7844D290-B180-4201-A3D7-CF8FAC53E813}" type="slidenum">
              <a:rPr lang="en-US"/>
              <a:pPr>
                <a:defRPr/>
              </a:pPr>
              <a:t>‹#›</a:t>
            </a:fld>
            <a:endParaRPr lang="en-US" dirty="0"/>
          </a:p>
        </p:txBody>
      </p:sp>
    </p:spTree>
    <p:extLst>
      <p:ext uri="{BB962C8B-B14F-4D97-AF65-F5344CB8AC3E}">
        <p14:creationId xmlns:p14="http://schemas.microsoft.com/office/powerpoint/2010/main" val="33254323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2160031"/>
            <a:ext cx="4038600" cy="393860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48200" y="2160030"/>
            <a:ext cx="4038600" cy="3938609"/>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3"/>
          <p:cNvSpPr>
            <a:spLocks noGrp="1"/>
          </p:cNvSpPr>
          <p:nvPr>
            <p:ph type="dt" sz="half" idx="10"/>
          </p:nvPr>
        </p:nvSpPr>
        <p:spPr/>
        <p:txBody>
          <a:bodyPr/>
          <a:lstStyle>
            <a:lvl1pPr defTabSz="914400">
              <a:defRPr/>
            </a:lvl1pPr>
          </a:lstStyle>
          <a:p>
            <a:pPr>
              <a:defRPr/>
            </a:pPr>
            <a:fld id="{F52986D0-33FB-4CEB-9CDF-D24653FB060F}" type="datetimeFigureOut">
              <a:rPr lang="en-US"/>
              <a:pPr>
                <a:defRPr/>
              </a:pPr>
              <a:t>10/17/2023</a:t>
            </a:fld>
            <a:endParaRPr lang="en-US" dirty="0"/>
          </a:p>
        </p:txBody>
      </p:sp>
      <p:sp>
        <p:nvSpPr>
          <p:cNvPr id="6" name="Footer Placeholder 4"/>
          <p:cNvSpPr>
            <a:spLocks noGrp="1"/>
          </p:cNvSpPr>
          <p:nvPr>
            <p:ph type="ftr" sz="quarter" idx="11"/>
          </p:nvPr>
        </p:nvSpPr>
        <p:spPr/>
        <p:txBody>
          <a:bodyPr/>
          <a:lstStyle>
            <a:lvl1pPr defTabSz="914400">
              <a:defRPr/>
            </a:lvl1pPr>
          </a:lstStyle>
          <a:p>
            <a:pPr>
              <a:defRPr/>
            </a:pPr>
            <a:endParaRPr lang="en-US"/>
          </a:p>
        </p:txBody>
      </p:sp>
      <p:sp>
        <p:nvSpPr>
          <p:cNvPr id="7" name="Slide Number Placeholder 5"/>
          <p:cNvSpPr>
            <a:spLocks noGrp="1"/>
          </p:cNvSpPr>
          <p:nvPr>
            <p:ph type="sldNum" sz="quarter" idx="12"/>
          </p:nvPr>
        </p:nvSpPr>
        <p:spPr/>
        <p:txBody>
          <a:bodyPr/>
          <a:lstStyle>
            <a:lvl1pPr defTabSz="914400">
              <a:defRPr/>
            </a:lvl1pPr>
          </a:lstStyle>
          <a:p>
            <a:pPr>
              <a:defRPr/>
            </a:pPr>
            <a:fld id="{32FD8AA8-9CA2-4DC6-BBB4-05B4B2A0A143}" type="slidenum">
              <a:rPr lang="en-US"/>
              <a:pPr>
                <a:defRPr/>
              </a:pPr>
              <a:t>‹#›</a:t>
            </a:fld>
            <a:endParaRPr lang="en-US" dirty="0"/>
          </a:p>
        </p:txBody>
      </p:sp>
    </p:spTree>
    <p:extLst>
      <p:ext uri="{BB962C8B-B14F-4D97-AF65-F5344CB8AC3E}">
        <p14:creationId xmlns:p14="http://schemas.microsoft.com/office/powerpoint/2010/main" val="28616777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2173529"/>
            <a:ext cx="4040188"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a:t>Click to edit Master text styles</a:t>
            </a:r>
          </a:p>
        </p:txBody>
      </p:sp>
      <p:sp>
        <p:nvSpPr>
          <p:cNvPr id="4" name="Content Placeholder 3"/>
          <p:cNvSpPr>
            <a:spLocks noGrp="1"/>
          </p:cNvSpPr>
          <p:nvPr>
            <p:ph sz="half" idx="2"/>
          </p:nvPr>
        </p:nvSpPr>
        <p:spPr>
          <a:xfrm>
            <a:off x="457200" y="2975741"/>
            <a:ext cx="4040188" cy="3122901"/>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645027" y="2173529"/>
            <a:ext cx="4041775"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a:t>Click to edit Master text styles</a:t>
            </a:r>
          </a:p>
        </p:txBody>
      </p:sp>
      <p:sp>
        <p:nvSpPr>
          <p:cNvPr id="6" name="Content Placeholder 5"/>
          <p:cNvSpPr>
            <a:spLocks noGrp="1"/>
          </p:cNvSpPr>
          <p:nvPr>
            <p:ph sz="quarter" idx="4"/>
          </p:nvPr>
        </p:nvSpPr>
        <p:spPr>
          <a:xfrm>
            <a:off x="4645027" y="2975741"/>
            <a:ext cx="4041775" cy="3122901"/>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defTabSz="914400">
              <a:defRPr/>
            </a:lvl1pPr>
          </a:lstStyle>
          <a:p>
            <a:pPr>
              <a:defRPr/>
            </a:pPr>
            <a:fld id="{3FFEEA38-B193-4C96-A0E7-13C45DB3D784}" type="datetimeFigureOut">
              <a:rPr lang="en-US"/>
              <a:pPr>
                <a:defRPr/>
              </a:pPr>
              <a:t>10/17/2023</a:t>
            </a:fld>
            <a:endParaRPr lang="en-US" dirty="0"/>
          </a:p>
        </p:txBody>
      </p:sp>
      <p:sp>
        <p:nvSpPr>
          <p:cNvPr id="8" name="Footer Placeholder 4"/>
          <p:cNvSpPr>
            <a:spLocks noGrp="1"/>
          </p:cNvSpPr>
          <p:nvPr>
            <p:ph type="ftr" sz="quarter" idx="11"/>
          </p:nvPr>
        </p:nvSpPr>
        <p:spPr/>
        <p:txBody>
          <a:bodyPr/>
          <a:lstStyle>
            <a:lvl1pPr defTabSz="914400">
              <a:defRPr/>
            </a:lvl1pPr>
          </a:lstStyle>
          <a:p>
            <a:pPr>
              <a:defRPr/>
            </a:pPr>
            <a:endParaRPr lang="en-US"/>
          </a:p>
        </p:txBody>
      </p:sp>
      <p:sp>
        <p:nvSpPr>
          <p:cNvPr id="9" name="Slide Number Placeholder 5"/>
          <p:cNvSpPr>
            <a:spLocks noGrp="1"/>
          </p:cNvSpPr>
          <p:nvPr>
            <p:ph type="sldNum" sz="quarter" idx="12"/>
          </p:nvPr>
        </p:nvSpPr>
        <p:spPr/>
        <p:txBody>
          <a:bodyPr/>
          <a:lstStyle>
            <a:lvl1pPr defTabSz="914400">
              <a:defRPr/>
            </a:lvl1pPr>
          </a:lstStyle>
          <a:p>
            <a:pPr>
              <a:defRPr/>
            </a:pPr>
            <a:fld id="{A27ABF6D-6E06-4872-B202-FBDE19464FE1}" type="slidenum">
              <a:rPr lang="en-US"/>
              <a:pPr>
                <a:defRPr/>
              </a:pPr>
              <a:t>‹#›</a:t>
            </a:fld>
            <a:endParaRPr lang="en-US" dirty="0"/>
          </a:p>
        </p:txBody>
      </p:sp>
    </p:spTree>
    <p:extLst>
      <p:ext uri="{BB962C8B-B14F-4D97-AF65-F5344CB8AC3E}">
        <p14:creationId xmlns:p14="http://schemas.microsoft.com/office/powerpoint/2010/main" val="9170113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defTabSz="914400">
              <a:defRPr/>
            </a:lvl1pPr>
          </a:lstStyle>
          <a:p>
            <a:pPr>
              <a:defRPr/>
            </a:pPr>
            <a:fld id="{7C041CE0-0E6F-4F17-B286-09B1EB1C2101}" type="datetimeFigureOut">
              <a:rPr lang="en-US"/>
              <a:pPr>
                <a:defRPr/>
              </a:pPr>
              <a:t>10/17/2023</a:t>
            </a:fld>
            <a:endParaRPr lang="en-US" dirty="0"/>
          </a:p>
        </p:txBody>
      </p:sp>
      <p:sp>
        <p:nvSpPr>
          <p:cNvPr id="4" name="Footer Placeholder 4"/>
          <p:cNvSpPr>
            <a:spLocks noGrp="1"/>
          </p:cNvSpPr>
          <p:nvPr>
            <p:ph type="ftr" sz="quarter" idx="11"/>
          </p:nvPr>
        </p:nvSpPr>
        <p:spPr/>
        <p:txBody>
          <a:bodyPr/>
          <a:lstStyle>
            <a:lvl1pPr defTabSz="914400">
              <a:defRPr/>
            </a:lvl1pPr>
          </a:lstStyle>
          <a:p>
            <a:pPr>
              <a:defRPr/>
            </a:pPr>
            <a:endParaRPr lang="en-US"/>
          </a:p>
        </p:txBody>
      </p:sp>
      <p:sp>
        <p:nvSpPr>
          <p:cNvPr id="5" name="Slide Number Placeholder 5"/>
          <p:cNvSpPr>
            <a:spLocks noGrp="1"/>
          </p:cNvSpPr>
          <p:nvPr>
            <p:ph type="sldNum" sz="quarter" idx="12"/>
          </p:nvPr>
        </p:nvSpPr>
        <p:spPr/>
        <p:txBody>
          <a:bodyPr/>
          <a:lstStyle>
            <a:lvl1pPr defTabSz="914400">
              <a:defRPr/>
            </a:lvl1pPr>
          </a:lstStyle>
          <a:p>
            <a:pPr>
              <a:defRPr/>
            </a:pPr>
            <a:fld id="{63D901A4-FCA7-4528-998A-EDEB446C4BEC}" type="slidenum">
              <a:rPr lang="en-US"/>
              <a:pPr>
                <a:defRPr/>
              </a:pPr>
              <a:t>‹#›</a:t>
            </a:fld>
            <a:endParaRPr lang="en-US" dirty="0"/>
          </a:p>
        </p:txBody>
      </p:sp>
    </p:spTree>
    <p:extLst>
      <p:ext uri="{BB962C8B-B14F-4D97-AF65-F5344CB8AC3E}">
        <p14:creationId xmlns:p14="http://schemas.microsoft.com/office/powerpoint/2010/main" val="14774323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defTabSz="914400">
              <a:defRPr/>
            </a:lvl1pPr>
          </a:lstStyle>
          <a:p>
            <a:pPr>
              <a:defRPr/>
            </a:pPr>
            <a:fld id="{9A11186C-526D-4AD1-9B63-AF7C947FA48C}" type="datetimeFigureOut">
              <a:rPr lang="en-US"/>
              <a:pPr>
                <a:defRPr/>
              </a:pPr>
              <a:t>10/17/2023</a:t>
            </a:fld>
            <a:endParaRPr lang="en-US" dirty="0"/>
          </a:p>
        </p:txBody>
      </p:sp>
      <p:sp>
        <p:nvSpPr>
          <p:cNvPr id="3" name="Footer Placeholder 4"/>
          <p:cNvSpPr>
            <a:spLocks noGrp="1"/>
          </p:cNvSpPr>
          <p:nvPr>
            <p:ph type="ftr" sz="quarter" idx="11"/>
          </p:nvPr>
        </p:nvSpPr>
        <p:spPr/>
        <p:txBody>
          <a:bodyPr/>
          <a:lstStyle>
            <a:lvl1pPr defTabSz="914400">
              <a:defRPr/>
            </a:lvl1pPr>
          </a:lstStyle>
          <a:p>
            <a:pPr>
              <a:defRPr/>
            </a:pPr>
            <a:endParaRPr lang="en-US"/>
          </a:p>
        </p:txBody>
      </p:sp>
      <p:sp>
        <p:nvSpPr>
          <p:cNvPr id="4" name="Slide Number Placeholder 5"/>
          <p:cNvSpPr>
            <a:spLocks noGrp="1"/>
          </p:cNvSpPr>
          <p:nvPr>
            <p:ph type="sldNum" sz="quarter" idx="12"/>
          </p:nvPr>
        </p:nvSpPr>
        <p:spPr/>
        <p:txBody>
          <a:bodyPr/>
          <a:lstStyle>
            <a:lvl1pPr defTabSz="914400">
              <a:defRPr/>
            </a:lvl1pPr>
          </a:lstStyle>
          <a:p>
            <a:pPr>
              <a:defRPr/>
            </a:pPr>
            <a:fld id="{8513C9CB-DB40-450B-B9DB-C783A9521274}" type="slidenum">
              <a:rPr lang="en-US"/>
              <a:pPr>
                <a:defRPr/>
              </a:pPr>
              <a:t>‹#›</a:t>
            </a:fld>
            <a:endParaRPr lang="en-US" dirty="0"/>
          </a:p>
        </p:txBody>
      </p:sp>
    </p:spTree>
    <p:extLst>
      <p:ext uri="{BB962C8B-B14F-4D97-AF65-F5344CB8AC3E}">
        <p14:creationId xmlns:p14="http://schemas.microsoft.com/office/powerpoint/2010/main" val="22159333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1012825"/>
            <a:ext cx="3008313" cy="1287386"/>
          </a:xfrm>
        </p:spPr>
        <p:txBody>
          <a:bodyPr anchor="b"/>
          <a:lstStyle>
            <a:lvl1pPr algn="l">
              <a:defRPr sz="1500" b="1"/>
            </a:lvl1pPr>
          </a:lstStyle>
          <a:p>
            <a:r>
              <a:rPr lang="en-US"/>
              <a:t>Click to edit Master title style</a:t>
            </a:r>
          </a:p>
        </p:txBody>
      </p:sp>
      <p:sp>
        <p:nvSpPr>
          <p:cNvPr id="3" name="Content Placeholder 2"/>
          <p:cNvSpPr>
            <a:spLocks noGrp="1"/>
          </p:cNvSpPr>
          <p:nvPr>
            <p:ph idx="1"/>
          </p:nvPr>
        </p:nvSpPr>
        <p:spPr>
          <a:xfrm>
            <a:off x="3575050" y="1012825"/>
            <a:ext cx="5111750" cy="5113338"/>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457202" y="2386726"/>
            <a:ext cx="3008313" cy="3739438"/>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dirty="0"/>
              <a:t>Click to edit Master text styles</a:t>
            </a:r>
          </a:p>
        </p:txBody>
      </p:sp>
      <p:sp>
        <p:nvSpPr>
          <p:cNvPr id="5" name="Date Placeholder 3"/>
          <p:cNvSpPr>
            <a:spLocks noGrp="1"/>
          </p:cNvSpPr>
          <p:nvPr>
            <p:ph type="dt" sz="half" idx="10"/>
          </p:nvPr>
        </p:nvSpPr>
        <p:spPr/>
        <p:txBody>
          <a:bodyPr/>
          <a:lstStyle>
            <a:lvl1pPr defTabSz="914400">
              <a:defRPr/>
            </a:lvl1pPr>
          </a:lstStyle>
          <a:p>
            <a:pPr>
              <a:defRPr/>
            </a:pPr>
            <a:fld id="{09D87AF9-6A03-4471-BF38-E8C4B1099489}" type="datetimeFigureOut">
              <a:rPr lang="en-US"/>
              <a:pPr>
                <a:defRPr/>
              </a:pPr>
              <a:t>10/17/2023</a:t>
            </a:fld>
            <a:endParaRPr lang="en-US" dirty="0"/>
          </a:p>
        </p:txBody>
      </p:sp>
      <p:sp>
        <p:nvSpPr>
          <p:cNvPr id="6" name="Footer Placeholder 4"/>
          <p:cNvSpPr>
            <a:spLocks noGrp="1"/>
          </p:cNvSpPr>
          <p:nvPr>
            <p:ph type="ftr" sz="quarter" idx="11"/>
          </p:nvPr>
        </p:nvSpPr>
        <p:spPr/>
        <p:txBody>
          <a:bodyPr/>
          <a:lstStyle>
            <a:lvl1pPr defTabSz="914400">
              <a:defRPr/>
            </a:lvl1pPr>
          </a:lstStyle>
          <a:p>
            <a:pPr>
              <a:defRPr/>
            </a:pPr>
            <a:endParaRPr lang="en-US"/>
          </a:p>
        </p:txBody>
      </p:sp>
      <p:sp>
        <p:nvSpPr>
          <p:cNvPr id="7" name="Slide Number Placeholder 5"/>
          <p:cNvSpPr>
            <a:spLocks noGrp="1"/>
          </p:cNvSpPr>
          <p:nvPr>
            <p:ph type="sldNum" sz="quarter" idx="12"/>
          </p:nvPr>
        </p:nvSpPr>
        <p:spPr/>
        <p:txBody>
          <a:bodyPr/>
          <a:lstStyle>
            <a:lvl1pPr defTabSz="914400">
              <a:defRPr/>
            </a:lvl1pPr>
          </a:lstStyle>
          <a:p>
            <a:pPr>
              <a:defRPr/>
            </a:pPr>
            <a:fld id="{B58A3310-2B0C-4165-B7BB-D50D003AC86C}" type="slidenum">
              <a:rPr lang="en-US"/>
              <a:pPr>
                <a:defRPr/>
              </a:pPr>
              <a:t>‹#›</a:t>
            </a:fld>
            <a:endParaRPr lang="en-US" dirty="0"/>
          </a:p>
        </p:txBody>
      </p:sp>
    </p:spTree>
    <p:extLst>
      <p:ext uri="{BB962C8B-B14F-4D97-AF65-F5344CB8AC3E}">
        <p14:creationId xmlns:p14="http://schemas.microsoft.com/office/powerpoint/2010/main" val="38768494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4025" y="4800600"/>
            <a:ext cx="8232775" cy="566738"/>
          </a:xfrm>
        </p:spPr>
        <p:txBody>
          <a:bodyPr anchor="b"/>
          <a:lstStyle>
            <a:lvl1pPr algn="l">
              <a:defRPr sz="1500" b="1"/>
            </a:lvl1pPr>
          </a:lstStyle>
          <a:p>
            <a:r>
              <a:rPr lang="en-US"/>
              <a:t>Click to edit Master title style</a:t>
            </a:r>
          </a:p>
        </p:txBody>
      </p:sp>
      <p:sp>
        <p:nvSpPr>
          <p:cNvPr id="3" name="Picture Placeholder 2"/>
          <p:cNvSpPr>
            <a:spLocks noGrp="1"/>
          </p:cNvSpPr>
          <p:nvPr>
            <p:ph type="pic" idx="1"/>
          </p:nvPr>
        </p:nvSpPr>
        <p:spPr>
          <a:xfrm>
            <a:off x="454026" y="1012829"/>
            <a:ext cx="8232775" cy="3787775"/>
          </a:xfrm>
        </p:spPr>
        <p:txBody>
          <a:bodyPr rtlCol="0">
            <a:normAutofit/>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endParaRPr lang="en-US" noProof="0" dirty="0"/>
          </a:p>
        </p:txBody>
      </p:sp>
      <p:sp>
        <p:nvSpPr>
          <p:cNvPr id="4" name="Text Placeholder 3"/>
          <p:cNvSpPr>
            <a:spLocks noGrp="1"/>
          </p:cNvSpPr>
          <p:nvPr>
            <p:ph type="body" sz="half" idx="2"/>
          </p:nvPr>
        </p:nvSpPr>
        <p:spPr>
          <a:xfrm>
            <a:off x="457200" y="5440971"/>
            <a:ext cx="8229600" cy="479828"/>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Date Placeholder 3"/>
          <p:cNvSpPr>
            <a:spLocks noGrp="1"/>
          </p:cNvSpPr>
          <p:nvPr>
            <p:ph type="dt" sz="half" idx="10"/>
          </p:nvPr>
        </p:nvSpPr>
        <p:spPr/>
        <p:txBody>
          <a:bodyPr/>
          <a:lstStyle>
            <a:lvl1pPr defTabSz="914400">
              <a:defRPr/>
            </a:lvl1pPr>
          </a:lstStyle>
          <a:p>
            <a:pPr>
              <a:defRPr/>
            </a:pPr>
            <a:fld id="{471F1C55-4569-4F8A-BB9A-C67C409A8165}" type="datetimeFigureOut">
              <a:rPr lang="en-US"/>
              <a:pPr>
                <a:defRPr/>
              </a:pPr>
              <a:t>10/17/2023</a:t>
            </a:fld>
            <a:endParaRPr lang="en-US" dirty="0"/>
          </a:p>
        </p:txBody>
      </p:sp>
      <p:sp>
        <p:nvSpPr>
          <p:cNvPr id="6" name="Footer Placeholder 4"/>
          <p:cNvSpPr>
            <a:spLocks noGrp="1"/>
          </p:cNvSpPr>
          <p:nvPr>
            <p:ph type="ftr" sz="quarter" idx="11"/>
          </p:nvPr>
        </p:nvSpPr>
        <p:spPr/>
        <p:txBody>
          <a:bodyPr/>
          <a:lstStyle>
            <a:lvl1pPr defTabSz="914400">
              <a:defRPr/>
            </a:lvl1pPr>
          </a:lstStyle>
          <a:p>
            <a:pPr>
              <a:defRPr/>
            </a:pPr>
            <a:endParaRPr lang="en-US"/>
          </a:p>
        </p:txBody>
      </p:sp>
      <p:sp>
        <p:nvSpPr>
          <p:cNvPr id="7" name="Slide Number Placeholder 5"/>
          <p:cNvSpPr>
            <a:spLocks noGrp="1"/>
          </p:cNvSpPr>
          <p:nvPr>
            <p:ph type="sldNum" sz="quarter" idx="12"/>
          </p:nvPr>
        </p:nvSpPr>
        <p:spPr/>
        <p:txBody>
          <a:bodyPr/>
          <a:lstStyle>
            <a:lvl1pPr defTabSz="914400">
              <a:defRPr/>
            </a:lvl1pPr>
          </a:lstStyle>
          <a:p>
            <a:pPr>
              <a:defRPr/>
            </a:pPr>
            <a:fld id="{9B1D4580-6601-42BF-A66B-6E11F200858B}" type="slidenum">
              <a:rPr lang="en-US"/>
              <a:pPr>
                <a:defRPr/>
              </a:pPr>
              <a:t>‹#›</a:t>
            </a:fld>
            <a:endParaRPr lang="en-US" dirty="0"/>
          </a:p>
        </p:txBody>
      </p:sp>
    </p:spTree>
    <p:extLst>
      <p:ext uri="{BB962C8B-B14F-4D97-AF65-F5344CB8AC3E}">
        <p14:creationId xmlns:p14="http://schemas.microsoft.com/office/powerpoint/2010/main" val="29714065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101758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457200" y="2503490"/>
            <a:ext cx="8229600" cy="3514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457200" y="6099177"/>
            <a:ext cx="2133600" cy="365125"/>
          </a:xfrm>
          <a:prstGeom prst="rect">
            <a:avLst/>
          </a:prstGeom>
        </p:spPr>
        <p:txBody>
          <a:bodyPr vert="horz" lIns="0" tIns="45720" rIns="91440" bIns="45720" rtlCol="0" anchor="ctr"/>
          <a:lstStyle>
            <a:lvl1pPr algn="l" defTabSz="342900" eaLnBrk="1" fontAlgn="auto" hangingPunct="1">
              <a:spcBef>
                <a:spcPts val="0"/>
              </a:spcBef>
              <a:spcAft>
                <a:spcPts val="0"/>
              </a:spcAft>
              <a:defRPr sz="750">
                <a:solidFill>
                  <a:prstClr val="black">
                    <a:tint val="75000"/>
                  </a:prstClr>
                </a:solidFill>
                <a:latin typeface="Arial"/>
              </a:defRPr>
            </a:lvl1pPr>
          </a:lstStyle>
          <a:p>
            <a:pPr>
              <a:defRPr/>
            </a:pPr>
            <a:fld id="{7410437A-985D-45F9-86D6-A924E311CB58}" type="datetimeFigureOut">
              <a:rPr lang="en-US"/>
              <a:pPr>
                <a:defRPr/>
              </a:pPr>
              <a:t>10/17/2023</a:t>
            </a:fld>
            <a:endParaRPr lang="en-US" dirty="0"/>
          </a:p>
        </p:txBody>
      </p:sp>
      <p:sp>
        <p:nvSpPr>
          <p:cNvPr id="5" name="Footer Placeholder 4"/>
          <p:cNvSpPr>
            <a:spLocks noGrp="1"/>
          </p:cNvSpPr>
          <p:nvPr>
            <p:ph type="ftr" sz="quarter" idx="3"/>
          </p:nvPr>
        </p:nvSpPr>
        <p:spPr>
          <a:xfrm>
            <a:off x="3124200" y="6099177"/>
            <a:ext cx="2895600" cy="365125"/>
          </a:xfrm>
          <a:prstGeom prst="rect">
            <a:avLst/>
          </a:prstGeom>
        </p:spPr>
        <p:txBody>
          <a:bodyPr vert="horz" lIns="91440" tIns="45720" rIns="91440" bIns="45720" rtlCol="0" anchor="ctr"/>
          <a:lstStyle>
            <a:lvl1pPr algn="ctr" defTabSz="342900" eaLnBrk="1" fontAlgn="auto" hangingPunct="1">
              <a:spcBef>
                <a:spcPts val="0"/>
              </a:spcBef>
              <a:spcAft>
                <a:spcPts val="0"/>
              </a:spcAft>
              <a:defRPr sz="750">
                <a:solidFill>
                  <a:prstClr val="black">
                    <a:tint val="75000"/>
                  </a:prstClr>
                </a:solidFill>
                <a:latin typeface="Arial"/>
              </a:defRPr>
            </a:lvl1pPr>
          </a:lstStyle>
          <a:p>
            <a:pPr>
              <a:defRPr/>
            </a:pPr>
            <a:endParaRPr lang="en-US"/>
          </a:p>
        </p:txBody>
      </p:sp>
      <p:sp>
        <p:nvSpPr>
          <p:cNvPr id="6" name="Slide Number Placeholder 5"/>
          <p:cNvSpPr>
            <a:spLocks noGrp="1"/>
          </p:cNvSpPr>
          <p:nvPr>
            <p:ph type="sldNum" sz="quarter" idx="4"/>
          </p:nvPr>
        </p:nvSpPr>
        <p:spPr>
          <a:xfrm>
            <a:off x="6553200" y="6099177"/>
            <a:ext cx="2133600" cy="365125"/>
          </a:xfrm>
          <a:prstGeom prst="rect">
            <a:avLst/>
          </a:prstGeom>
        </p:spPr>
        <p:txBody>
          <a:bodyPr vert="horz" lIns="91440" tIns="45720" rIns="0" bIns="45720" rtlCol="0" anchor="ctr"/>
          <a:lstStyle>
            <a:lvl1pPr algn="r" defTabSz="342900" eaLnBrk="1" fontAlgn="auto" hangingPunct="1">
              <a:spcBef>
                <a:spcPts val="0"/>
              </a:spcBef>
              <a:spcAft>
                <a:spcPts val="0"/>
              </a:spcAft>
              <a:defRPr sz="750">
                <a:solidFill>
                  <a:prstClr val="black">
                    <a:tint val="75000"/>
                  </a:prstClr>
                </a:solidFill>
                <a:latin typeface="Arial"/>
              </a:defRPr>
            </a:lvl1pPr>
          </a:lstStyle>
          <a:p>
            <a:pPr>
              <a:defRPr/>
            </a:pPr>
            <a:fld id="{E997C0A0-02E2-401D-9EB3-0FFA20CE2756}"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5725" r:id="rId1"/>
    <p:sldLayoutId id="2147485726" r:id="rId2"/>
    <p:sldLayoutId id="2147485727" r:id="rId3"/>
    <p:sldLayoutId id="2147485728" r:id="rId4"/>
    <p:sldLayoutId id="2147485729" r:id="rId5"/>
    <p:sldLayoutId id="2147485730" r:id="rId6"/>
    <p:sldLayoutId id="2147485731" r:id="rId7"/>
    <p:sldLayoutId id="2147485732" r:id="rId8"/>
    <p:sldLayoutId id="2147485733" r:id="rId9"/>
    <p:sldLayoutId id="2147485734" r:id="rId10"/>
    <p:sldLayoutId id="2147485735" r:id="rId11"/>
  </p:sldLayoutIdLst>
  <p:txStyles>
    <p:titleStyle>
      <a:lvl1pPr algn="l" defTabSz="342900" rtl="0" eaLnBrk="0" fontAlgn="base" hangingPunct="0">
        <a:spcBef>
          <a:spcPct val="0"/>
        </a:spcBef>
        <a:spcAft>
          <a:spcPct val="0"/>
        </a:spcAft>
        <a:defRPr sz="2600" b="1" kern="1200">
          <a:solidFill>
            <a:srgbClr val="3884BF"/>
          </a:solidFill>
          <a:latin typeface="Arial"/>
          <a:ea typeface="+mj-ea"/>
          <a:cs typeface="+mj-cs"/>
        </a:defRPr>
      </a:lvl1pPr>
      <a:lvl2pPr algn="l" defTabSz="342900" rtl="0" eaLnBrk="0" fontAlgn="base" hangingPunct="0">
        <a:spcBef>
          <a:spcPct val="0"/>
        </a:spcBef>
        <a:spcAft>
          <a:spcPct val="0"/>
        </a:spcAft>
        <a:defRPr sz="2600" b="1">
          <a:solidFill>
            <a:srgbClr val="3884BF"/>
          </a:solidFill>
          <a:latin typeface="Arial" panose="020B0604020202020204" pitchFamily="34" charset="0"/>
        </a:defRPr>
      </a:lvl2pPr>
      <a:lvl3pPr algn="l" defTabSz="342900" rtl="0" eaLnBrk="0" fontAlgn="base" hangingPunct="0">
        <a:spcBef>
          <a:spcPct val="0"/>
        </a:spcBef>
        <a:spcAft>
          <a:spcPct val="0"/>
        </a:spcAft>
        <a:defRPr sz="2600" b="1">
          <a:solidFill>
            <a:srgbClr val="3884BF"/>
          </a:solidFill>
          <a:latin typeface="Arial" panose="020B0604020202020204" pitchFamily="34" charset="0"/>
        </a:defRPr>
      </a:lvl3pPr>
      <a:lvl4pPr algn="l" defTabSz="342900" rtl="0" eaLnBrk="0" fontAlgn="base" hangingPunct="0">
        <a:spcBef>
          <a:spcPct val="0"/>
        </a:spcBef>
        <a:spcAft>
          <a:spcPct val="0"/>
        </a:spcAft>
        <a:defRPr sz="2600" b="1">
          <a:solidFill>
            <a:srgbClr val="3884BF"/>
          </a:solidFill>
          <a:latin typeface="Arial" panose="020B0604020202020204" pitchFamily="34" charset="0"/>
        </a:defRPr>
      </a:lvl4pPr>
      <a:lvl5pPr algn="l" defTabSz="342900" rtl="0" eaLnBrk="0" fontAlgn="base" hangingPunct="0">
        <a:spcBef>
          <a:spcPct val="0"/>
        </a:spcBef>
        <a:spcAft>
          <a:spcPct val="0"/>
        </a:spcAft>
        <a:defRPr sz="2600" b="1">
          <a:solidFill>
            <a:srgbClr val="3884BF"/>
          </a:solidFill>
          <a:latin typeface="Arial" panose="020B0604020202020204" pitchFamily="34" charset="0"/>
        </a:defRPr>
      </a:lvl5pPr>
      <a:lvl6pPr marL="342900" algn="l" defTabSz="342900" rtl="0" fontAlgn="base">
        <a:spcBef>
          <a:spcPct val="0"/>
        </a:spcBef>
        <a:spcAft>
          <a:spcPct val="0"/>
        </a:spcAft>
        <a:defRPr sz="2625" b="1">
          <a:solidFill>
            <a:srgbClr val="3884BF"/>
          </a:solidFill>
          <a:latin typeface="Arial" panose="020B0604020202020204" pitchFamily="34" charset="0"/>
        </a:defRPr>
      </a:lvl6pPr>
      <a:lvl7pPr marL="685800" algn="l" defTabSz="342900" rtl="0" fontAlgn="base">
        <a:spcBef>
          <a:spcPct val="0"/>
        </a:spcBef>
        <a:spcAft>
          <a:spcPct val="0"/>
        </a:spcAft>
        <a:defRPr sz="2625" b="1">
          <a:solidFill>
            <a:srgbClr val="3884BF"/>
          </a:solidFill>
          <a:latin typeface="Arial" panose="020B0604020202020204" pitchFamily="34" charset="0"/>
        </a:defRPr>
      </a:lvl7pPr>
      <a:lvl8pPr marL="1028700" algn="l" defTabSz="342900" rtl="0" fontAlgn="base">
        <a:spcBef>
          <a:spcPct val="0"/>
        </a:spcBef>
        <a:spcAft>
          <a:spcPct val="0"/>
        </a:spcAft>
        <a:defRPr sz="2625" b="1">
          <a:solidFill>
            <a:srgbClr val="3884BF"/>
          </a:solidFill>
          <a:latin typeface="Arial" panose="020B0604020202020204" pitchFamily="34" charset="0"/>
        </a:defRPr>
      </a:lvl8pPr>
      <a:lvl9pPr marL="1371600" algn="l" defTabSz="342900" rtl="0" fontAlgn="base">
        <a:spcBef>
          <a:spcPct val="0"/>
        </a:spcBef>
        <a:spcAft>
          <a:spcPct val="0"/>
        </a:spcAft>
        <a:defRPr sz="2625" b="1">
          <a:solidFill>
            <a:srgbClr val="3884BF"/>
          </a:solidFill>
          <a:latin typeface="Arial" panose="020B0604020202020204" pitchFamily="34" charset="0"/>
        </a:defRPr>
      </a:lvl9pPr>
    </p:titleStyle>
    <p:bodyStyle>
      <a:lvl1pPr marL="257175" indent="-257175" algn="l" defTabSz="342900" rtl="0" eaLnBrk="0" fontAlgn="base" hangingPunct="0">
        <a:spcBef>
          <a:spcPct val="20000"/>
        </a:spcBef>
        <a:spcAft>
          <a:spcPct val="0"/>
        </a:spcAft>
        <a:buClr>
          <a:schemeClr val="accent2"/>
        </a:buClr>
        <a:buSzPct val="125000"/>
        <a:buFont typeface="Wingdings" panose="05000000000000000000" pitchFamily="2" charset="2"/>
        <a:buChar char="§"/>
        <a:defRPr sz="2400" kern="1200">
          <a:solidFill>
            <a:schemeClr val="accent1"/>
          </a:solidFill>
          <a:latin typeface="Arial"/>
          <a:ea typeface="+mn-ea"/>
          <a:cs typeface="+mn-cs"/>
        </a:defRPr>
      </a:lvl1pPr>
      <a:lvl2pPr marL="557213" indent="-214313" algn="l" defTabSz="342900" rtl="0" eaLnBrk="0" fontAlgn="base" hangingPunct="0">
        <a:spcBef>
          <a:spcPct val="20000"/>
        </a:spcBef>
        <a:spcAft>
          <a:spcPct val="0"/>
        </a:spcAft>
        <a:buClr>
          <a:schemeClr val="accent2"/>
        </a:buClr>
        <a:buSzPct val="125000"/>
        <a:buFont typeface="Wingdings" panose="05000000000000000000" pitchFamily="2" charset="2"/>
        <a:buChar char="§"/>
        <a:defRPr sz="2100" kern="1200">
          <a:solidFill>
            <a:schemeClr val="accent1"/>
          </a:solidFill>
          <a:latin typeface="Arial"/>
          <a:ea typeface="+mn-ea"/>
          <a:cs typeface="+mn-cs"/>
        </a:defRPr>
      </a:lvl2pPr>
      <a:lvl3pPr marL="857250" indent="-171450" algn="l" defTabSz="342900" rtl="0" eaLnBrk="0" fontAlgn="base" hangingPunct="0">
        <a:spcBef>
          <a:spcPct val="20000"/>
        </a:spcBef>
        <a:spcAft>
          <a:spcPct val="0"/>
        </a:spcAft>
        <a:buClr>
          <a:schemeClr val="accent2"/>
        </a:buClr>
        <a:buSzPct val="125000"/>
        <a:buFont typeface="Wingdings" panose="05000000000000000000" pitchFamily="2" charset="2"/>
        <a:buChar char="§"/>
        <a:defRPr kern="1200">
          <a:solidFill>
            <a:schemeClr val="accent1"/>
          </a:solidFill>
          <a:latin typeface="Arial"/>
          <a:ea typeface="+mn-ea"/>
          <a:cs typeface="+mn-cs"/>
        </a:defRPr>
      </a:lvl3pPr>
      <a:lvl4pPr marL="1200150" indent="-171450" algn="l" defTabSz="342900" rtl="0" eaLnBrk="0" fontAlgn="base" hangingPunct="0">
        <a:spcBef>
          <a:spcPct val="20000"/>
        </a:spcBef>
        <a:spcAft>
          <a:spcPct val="0"/>
        </a:spcAft>
        <a:buClr>
          <a:schemeClr val="accent2"/>
        </a:buClr>
        <a:buSzPct val="125000"/>
        <a:buFont typeface="Wingdings" panose="05000000000000000000" pitchFamily="2" charset="2"/>
        <a:buChar char="§"/>
        <a:defRPr sz="1500" kern="1200">
          <a:solidFill>
            <a:schemeClr val="accent1"/>
          </a:solidFill>
          <a:latin typeface="Arial"/>
          <a:ea typeface="+mn-ea"/>
          <a:cs typeface="+mn-cs"/>
        </a:defRPr>
      </a:lvl4pPr>
      <a:lvl5pPr marL="1543050" indent="-171450" algn="l" defTabSz="342900" rtl="0" eaLnBrk="0" fontAlgn="base" hangingPunct="0">
        <a:spcBef>
          <a:spcPct val="20000"/>
        </a:spcBef>
        <a:spcAft>
          <a:spcPct val="0"/>
        </a:spcAft>
        <a:buClr>
          <a:schemeClr val="accent2"/>
        </a:buClr>
        <a:buSzPct val="125000"/>
        <a:buFont typeface="Wingdings" panose="05000000000000000000" pitchFamily="2" charset="2"/>
        <a:buChar char="§"/>
        <a:defRPr sz="1500" kern="1200">
          <a:solidFill>
            <a:schemeClr val="accent1"/>
          </a:solidFill>
          <a:latin typeface="Arial"/>
          <a:ea typeface="+mn-ea"/>
          <a:cs typeface="+mn-cs"/>
        </a:defRPr>
      </a:lvl5pPr>
      <a:lvl6pPr marL="1885950" indent="-171450" algn="l" defTabSz="342900" rtl="0" eaLnBrk="1" latinLnBrk="0" hangingPunct="1">
        <a:spcBef>
          <a:spcPct val="20000"/>
        </a:spcBef>
        <a:buFont typeface="Arial"/>
        <a:buChar char="•"/>
        <a:defRPr sz="1500" kern="1200">
          <a:solidFill>
            <a:schemeClr val="tx1"/>
          </a:solidFill>
          <a:latin typeface="+mn-lt"/>
          <a:ea typeface="+mn-ea"/>
          <a:cs typeface="+mn-cs"/>
        </a:defRPr>
      </a:lvl6pPr>
      <a:lvl7pPr marL="2228850" indent="-171450" algn="l" defTabSz="342900" rtl="0" eaLnBrk="1" latinLnBrk="0" hangingPunct="1">
        <a:spcBef>
          <a:spcPct val="20000"/>
        </a:spcBef>
        <a:buFont typeface="Arial"/>
        <a:buChar char="•"/>
        <a:defRPr sz="1500" kern="1200">
          <a:solidFill>
            <a:schemeClr val="tx1"/>
          </a:solidFill>
          <a:latin typeface="+mn-lt"/>
          <a:ea typeface="+mn-ea"/>
          <a:cs typeface="+mn-cs"/>
        </a:defRPr>
      </a:lvl7pPr>
      <a:lvl8pPr marL="2571750" indent="-171450" algn="l" defTabSz="342900" rtl="0" eaLnBrk="1" latinLnBrk="0" hangingPunct="1">
        <a:spcBef>
          <a:spcPct val="20000"/>
        </a:spcBef>
        <a:buFont typeface="Arial"/>
        <a:buChar char="•"/>
        <a:defRPr sz="1500" kern="1200">
          <a:solidFill>
            <a:schemeClr val="tx1"/>
          </a:solidFill>
          <a:latin typeface="+mn-lt"/>
          <a:ea typeface="+mn-ea"/>
          <a:cs typeface="+mn-cs"/>
        </a:defRPr>
      </a:lvl8pPr>
      <a:lvl9pPr marL="2914650" indent="-171450" algn="l" defTabSz="342900" rtl="0" eaLnBrk="1" latinLnBrk="0" hangingPunct="1">
        <a:spcBef>
          <a:spcPct val="20000"/>
        </a:spcBef>
        <a:buFont typeface="Arial"/>
        <a:buChar char="•"/>
        <a:defRPr sz="1500" kern="1200">
          <a:solidFill>
            <a:schemeClr val="tx1"/>
          </a:solidFill>
          <a:latin typeface="+mn-lt"/>
          <a:ea typeface="+mn-ea"/>
          <a:cs typeface="+mn-cs"/>
        </a:defRPr>
      </a:lvl9pPr>
    </p:bodyStyle>
    <p:otherStyle>
      <a:defPPr>
        <a:defRPr lang="en-US"/>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30AAB03-F75A-413B-B057-E748AF8F546F}"/>
              </a:ext>
            </a:extLst>
          </p:cNvPr>
          <p:cNvSpPr txBox="1">
            <a:spLocks/>
          </p:cNvSpPr>
          <p:nvPr/>
        </p:nvSpPr>
        <p:spPr bwMode="auto">
          <a:xfrm>
            <a:off x="685800" y="1981200"/>
            <a:ext cx="77724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lvl1pPr algn="l" defTabSz="342900" rtl="0" eaLnBrk="0" fontAlgn="base" hangingPunct="0">
              <a:spcBef>
                <a:spcPct val="0"/>
              </a:spcBef>
              <a:spcAft>
                <a:spcPct val="0"/>
              </a:spcAft>
              <a:defRPr sz="2600" b="1" kern="1200">
                <a:solidFill>
                  <a:srgbClr val="3884BF"/>
                </a:solidFill>
                <a:latin typeface="Arial"/>
                <a:ea typeface="+mj-ea"/>
                <a:cs typeface="+mj-cs"/>
              </a:defRPr>
            </a:lvl1pPr>
            <a:lvl2pPr algn="l" defTabSz="342900" rtl="0" eaLnBrk="0" fontAlgn="base" hangingPunct="0">
              <a:spcBef>
                <a:spcPct val="0"/>
              </a:spcBef>
              <a:spcAft>
                <a:spcPct val="0"/>
              </a:spcAft>
              <a:defRPr sz="2600" b="1">
                <a:solidFill>
                  <a:srgbClr val="3884BF"/>
                </a:solidFill>
                <a:latin typeface="Arial" panose="020B0604020202020204" pitchFamily="34" charset="0"/>
              </a:defRPr>
            </a:lvl2pPr>
            <a:lvl3pPr algn="l" defTabSz="342900" rtl="0" eaLnBrk="0" fontAlgn="base" hangingPunct="0">
              <a:spcBef>
                <a:spcPct val="0"/>
              </a:spcBef>
              <a:spcAft>
                <a:spcPct val="0"/>
              </a:spcAft>
              <a:defRPr sz="2600" b="1">
                <a:solidFill>
                  <a:srgbClr val="3884BF"/>
                </a:solidFill>
                <a:latin typeface="Arial" panose="020B0604020202020204" pitchFamily="34" charset="0"/>
              </a:defRPr>
            </a:lvl3pPr>
            <a:lvl4pPr algn="l" defTabSz="342900" rtl="0" eaLnBrk="0" fontAlgn="base" hangingPunct="0">
              <a:spcBef>
                <a:spcPct val="0"/>
              </a:spcBef>
              <a:spcAft>
                <a:spcPct val="0"/>
              </a:spcAft>
              <a:defRPr sz="2600" b="1">
                <a:solidFill>
                  <a:srgbClr val="3884BF"/>
                </a:solidFill>
                <a:latin typeface="Arial" panose="020B0604020202020204" pitchFamily="34" charset="0"/>
              </a:defRPr>
            </a:lvl4pPr>
            <a:lvl5pPr algn="l" defTabSz="342900" rtl="0" eaLnBrk="0" fontAlgn="base" hangingPunct="0">
              <a:spcBef>
                <a:spcPct val="0"/>
              </a:spcBef>
              <a:spcAft>
                <a:spcPct val="0"/>
              </a:spcAft>
              <a:defRPr sz="2600" b="1">
                <a:solidFill>
                  <a:srgbClr val="3884BF"/>
                </a:solidFill>
                <a:latin typeface="Arial" panose="020B0604020202020204" pitchFamily="34" charset="0"/>
              </a:defRPr>
            </a:lvl5pPr>
            <a:lvl6pPr marL="342900" algn="l" defTabSz="342900" rtl="0" fontAlgn="base">
              <a:spcBef>
                <a:spcPct val="0"/>
              </a:spcBef>
              <a:spcAft>
                <a:spcPct val="0"/>
              </a:spcAft>
              <a:defRPr sz="2625" b="1">
                <a:solidFill>
                  <a:srgbClr val="3884BF"/>
                </a:solidFill>
                <a:latin typeface="Arial" panose="020B0604020202020204" pitchFamily="34" charset="0"/>
              </a:defRPr>
            </a:lvl6pPr>
            <a:lvl7pPr marL="685800" algn="l" defTabSz="342900" rtl="0" fontAlgn="base">
              <a:spcBef>
                <a:spcPct val="0"/>
              </a:spcBef>
              <a:spcAft>
                <a:spcPct val="0"/>
              </a:spcAft>
              <a:defRPr sz="2625" b="1">
                <a:solidFill>
                  <a:srgbClr val="3884BF"/>
                </a:solidFill>
                <a:latin typeface="Arial" panose="020B0604020202020204" pitchFamily="34" charset="0"/>
              </a:defRPr>
            </a:lvl7pPr>
            <a:lvl8pPr marL="1028700" algn="l" defTabSz="342900" rtl="0" fontAlgn="base">
              <a:spcBef>
                <a:spcPct val="0"/>
              </a:spcBef>
              <a:spcAft>
                <a:spcPct val="0"/>
              </a:spcAft>
              <a:defRPr sz="2625" b="1">
                <a:solidFill>
                  <a:srgbClr val="3884BF"/>
                </a:solidFill>
                <a:latin typeface="Arial" panose="020B0604020202020204" pitchFamily="34" charset="0"/>
              </a:defRPr>
            </a:lvl8pPr>
            <a:lvl9pPr marL="1371600" algn="l" defTabSz="342900" rtl="0" fontAlgn="base">
              <a:spcBef>
                <a:spcPct val="0"/>
              </a:spcBef>
              <a:spcAft>
                <a:spcPct val="0"/>
              </a:spcAft>
              <a:defRPr sz="2625" b="1">
                <a:solidFill>
                  <a:srgbClr val="3884BF"/>
                </a:solidFill>
                <a:latin typeface="Arial" panose="020B0604020202020204" pitchFamily="34" charset="0"/>
              </a:defRPr>
            </a:lvl9pPr>
          </a:lstStyle>
          <a:p>
            <a:pPr>
              <a:defRPr/>
            </a:pPr>
            <a:r>
              <a:rPr lang="en-US" sz="4000" dirty="0">
                <a:latin typeface="+mn-lt"/>
                <a:cs typeface="Arial" panose="020B0604020202020204" pitchFamily="34" charset="0"/>
              </a:rPr>
              <a:t>NYC Health + Hospitals / Correctional Health Services Update: Patient Access to Clinical Care</a:t>
            </a:r>
          </a:p>
        </p:txBody>
      </p:sp>
      <p:sp>
        <p:nvSpPr>
          <p:cNvPr id="5" name="TextBox 4">
            <a:extLst>
              <a:ext uri="{FF2B5EF4-FFF2-40B4-BE49-F238E27FC236}">
                <a16:creationId xmlns:a16="http://schemas.microsoft.com/office/drawing/2014/main" id="{4BD05633-18E6-4C24-8BAC-587701904C46}"/>
              </a:ext>
            </a:extLst>
          </p:cNvPr>
          <p:cNvSpPr txBox="1"/>
          <p:nvPr/>
        </p:nvSpPr>
        <p:spPr>
          <a:xfrm>
            <a:off x="3200400" y="5029200"/>
            <a:ext cx="5399144" cy="830997"/>
          </a:xfrm>
          <a:prstGeom prst="rect">
            <a:avLst/>
          </a:prstGeom>
          <a:noFill/>
        </p:spPr>
        <p:txBody>
          <a:bodyPr wrap="square" rtlCol="0">
            <a:spAutoFit/>
          </a:bodyPr>
          <a:lstStyle/>
          <a:p>
            <a:pPr algn="r"/>
            <a:r>
              <a:rPr lang="en-US" sz="2400" dirty="0">
                <a:solidFill>
                  <a:schemeClr val="accent1"/>
                </a:solidFill>
                <a:latin typeface="+mn-lt"/>
              </a:rPr>
              <a:t>NYC Board of Correction public meeting</a:t>
            </a:r>
          </a:p>
          <a:p>
            <a:pPr algn="r"/>
            <a:r>
              <a:rPr lang="en-US" sz="2400" dirty="0">
                <a:solidFill>
                  <a:schemeClr val="accent1"/>
                </a:solidFill>
                <a:latin typeface="+mn-lt"/>
              </a:rPr>
              <a:t>October 17, 2023</a:t>
            </a:r>
          </a:p>
        </p:txBody>
      </p:sp>
    </p:spTree>
    <p:extLst>
      <p:ext uri="{BB962C8B-B14F-4D97-AF65-F5344CB8AC3E}">
        <p14:creationId xmlns:p14="http://schemas.microsoft.com/office/powerpoint/2010/main" val="18170567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676400"/>
            <a:ext cx="7848600" cy="4724400"/>
          </a:xfrm>
        </p:spPr>
        <p:txBody>
          <a:bodyPr/>
          <a:lstStyle/>
          <a:p>
            <a:pPr marL="0" indent="0">
              <a:spcBef>
                <a:spcPts val="1200"/>
              </a:spcBef>
              <a:buNone/>
            </a:pPr>
            <a:r>
              <a:rPr lang="en-US" dirty="0">
                <a:latin typeface="+mj-lt"/>
                <a:cs typeface="Book Antiqua"/>
              </a:rPr>
              <a:t>If CHS determines that a patient should be seen by health care staff, CHS will schedule a follow-up medical appointment for the patient. CHS provides a “call-down” list of patient names to DOC for DOC to escort the patients to the clinic. </a:t>
            </a:r>
            <a:endParaRPr lang="en-US" dirty="0">
              <a:highlight>
                <a:srgbClr val="FFFF00"/>
              </a:highlight>
              <a:latin typeface="+mj-lt"/>
              <a:cs typeface="Book Antiqua"/>
              <a:sym typeface="Wingdings" panose="05000000000000000000" pitchFamily="2" charset="2"/>
            </a:endParaRPr>
          </a:p>
          <a:p>
            <a:pPr marL="0" indent="0">
              <a:spcBef>
                <a:spcPts val="0"/>
              </a:spcBef>
              <a:buNone/>
            </a:pPr>
            <a:endParaRPr lang="en-US" sz="2000" dirty="0">
              <a:highlight>
                <a:srgbClr val="FFFF00"/>
              </a:highlight>
              <a:latin typeface="+mj-lt"/>
              <a:cs typeface="Book Antiqua"/>
              <a:sym typeface="Wingdings" panose="05000000000000000000" pitchFamily="2" charset="2"/>
            </a:endParaRPr>
          </a:p>
          <a:p>
            <a:pPr lvl="1">
              <a:spcBef>
                <a:spcPts val="1200"/>
              </a:spcBef>
              <a:buFont typeface="Wingdings" panose="05000000000000000000" pitchFamily="2" charset="2"/>
              <a:buChar char="Ø"/>
            </a:pPr>
            <a:endParaRPr lang="en-US" sz="1700" dirty="0">
              <a:latin typeface="+mj-lt"/>
              <a:cs typeface="Book Antiqua"/>
            </a:endParaRPr>
          </a:p>
          <a:p>
            <a:pPr lvl="1">
              <a:spcBef>
                <a:spcPts val="1200"/>
              </a:spcBef>
              <a:buFont typeface="Wingdings" panose="05000000000000000000" pitchFamily="2" charset="2"/>
              <a:buChar char="Ø"/>
            </a:pPr>
            <a:endParaRPr lang="en-US" sz="1700" dirty="0">
              <a:latin typeface="+mj-lt"/>
              <a:cs typeface="Book Antiqua"/>
            </a:endParaRPr>
          </a:p>
          <a:p>
            <a:pPr>
              <a:spcBef>
                <a:spcPts val="1200"/>
              </a:spcBef>
            </a:pPr>
            <a:endParaRPr lang="en-US" sz="2000" dirty="0">
              <a:latin typeface="+mj-lt"/>
              <a:cs typeface="Book Antiqua"/>
            </a:endParaRPr>
          </a:p>
        </p:txBody>
      </p:sp>
      <p:sp>
        <p:nvSpPr>
          <p:cNvPr id="7" name="Rectangle 1">
            <a:extLst>
              <a:ext uri="{FF2B5EF4-FFF2-40B4-BE49-F238E27FC236}">
                <a16:creationId xmlns:a16="http://schemas.microsoft.com/office/drawing/2014/main" id="{7B426B19-DF16-4F39-805A-410124E138E7}"/>
              </a:ext>
            </a:extLst>
          </p:cNvPr>
          <p:cNvSpPr txBox="1">
            <a:spLocks noChangeArrowheads="1"/>
          </p:cNvSpPr>
          <p:nvPr/>
        </p:nvSpPr>
        <p:spPr bwMode="auto">
          <a:xfrm>
            <a:off x="469392" y="972652"/>
            <a:ext cx="8305800" cy="6858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lvl1pPr algn="l" defTabSz="342900" rtl="0" eaLnBrk="0" fontAlgn="base" hangingPunct="0">
              <a:spcBef>
                <a:spcPct val="0"/>
              </a:spcBef>
              <a:spcAft>
                <a:spcPct val="0"/>
              </a:spcAft>
              <a:defRPr sz="2600" b="1" kern="1200">
                <a:solidFill>
                  <a:srgbClr val="3884BF"/>
                </a:solidFill>
                <a:latin typeface="Arial"/>
                <a:ea typeface="+mj-ea"/>
                <a:cs typeface="+mj-cs"/>
              </a:defRPr>
            </a:lvl1pPr>
            <a:lvl2pPr algn="l" defTabSz="342900" rtl="0" eaLnBrk="0" fontAlgn="base" hangingPunct="0">
              <a:spcBef>
                <a:spcPct val="0"/>
              </a:spcBef>
              <a:spcAft>
                <a:spcPct val="0"/>
              </a:spcAft>
              <a:defRPr sz="2600" b="1">
                <a:solidFill>
                  <a:srgbClr val="3884BF"/>
                </a:solidFill>
                <a:latin typeface="Arial" panose="020B0604020202020204" pitchFamily="34" charset="0"/>
              </a:defRPr>
            </a:lvl2pPr>
            <a:lvl3pPr algn="l" defTabSz="342900" rtl="0" eaLnBrk="0" fontAlgn="base" hangingPunct="0">
              <a:spcBef>
                <a:spcPct val="0"/>
              </a:spcBef>
              <a:spcAft>
                <a:spcPct val="0"/>
              </a:spcAft>
              <a:defRPr sz="2600" b="1">
                <a:solidFill>
                  <a:srgbClr val="3884BF"/>
                </a:solidFill>
                <a:latin typeface="Arial" panose="020B0604020202020204" pitchFamily="34" charset="0"/>
              </a:defRPr>
            </a:lvl3pPr>
            <a:lvl4pPr algn="l" defTabSz="342900" rtl="0" eaLnBrk="0" fontAlgn="base" hangingPunct="0">
              <a:spcBef>
                <a:spcPct val="0"/>
              </a:spcBef>
              <a:spcAft>
                <a:spcPct val="0"/>
              </a:spcAft>
              <a:defRPr sz="2600" b="1">
                <a:solidFill>
                  <a:srgbClr val="3884BF"/>
                </a:solidFill>
                <a:latin typeface="Arial" panose="020B0604020202020204" pitchFamily="34" charset="0"/>
              </a:defRPr>
            </a:lvl4pPr>
            <a:lvl5pPr algn="l" defTabSz="342900" rtl="0" eaLnBrk="0" fontAlgn="base" hangingPunct="0">
              <a:spcBef>
                <a:spcPct val="0"/>
              </a:spcBef>
              <a:spcAft>
                <a:spcPct val="0"/>
              </a:spcAft>
              <a:defRPr sz="2600" b="1">
                <a:solidFill>
                  <a:srgbClr val="3884BF"/>
                </a:solidFill>
                <a:latin typeface="Arial" panose="020B0604020202020204" pitchFamily="34" charset="0"/>
              </a:defRPr>
            </a:lvl5pPr>
            <a:lvl6pPr marL="342900" algn="l" defTabSz="342900" rtl="0" fontAlgn="base">
              <a:spcBef>
                <a:spcPct val="0"/>
              </a:spcBef>
              <a:spcAft>
                <a:spcPct val="0"/>
              </a:spcAft>
              <a:defRPr sz="2625" b="1">
                <a:solidFill>
                  <a:srgbClr val="3884BF"/>
                </a:solidFill>
                <a:latin typeface="Arial" panose="020B0604020202020204" pitchFamily="34" charset="0"/>
              </a:defRPr>
            </a:lvl6pPr>
            <a:lvl7pPr marL="685800" algn="l" defTabSz="342900" rtl="0" fontAlgn="base">
              <a:spcBef>
                <a:spcPct val="0"/>
              </a:spcBef>
              <a:spcAft>
                <a:spcPct val="0"/>
              </a:spcAft>
              <a:defRPr sz="2625" b="1">
                <a:solidFill>
                  <a:srgbClr val="3884BF"/>
                </a:solidFill>
                <a:latin typeface="Arial" panose="020B0604020202020204" pitchFamily="34" charset="0"/>
              </a:defRPr>
            </a:lvl7pPr>
            <a:lvl8pPr marL="1028700" algn="l" defTabSz="342900" rtl="0" fontAlgn="base">
              <a:spcBef>
                <a:spcPct val="0"/>
              </a:spcBef>
              <a:spcAft>
                <a:spcPct val="0"/>
              </a:spcAft>
              <a:defRPr sz="2625" b="1">
                <a:solidFill>
                  <a:srgbClr val="3884BF"/>
                </a:solidFill>
                <a:latin typeface="Arial" panose="020B0604020202020204" pitchFamily="34" charset="0"/>
              </a:defRPr>
            </a:lvl8pPr>
            <a:lvl9pPr marL="1371600" algn="l" defTabSz="342900" rtl="0" fontAlgn="base">
              <a:spcBef>
                <a:spcPct val="0"/>
              </a:spcBef>
              <a:spcAft>
                <a:spcPct val="0"/>
              </a:spcAft>
              <a:defRPr sz="2625" b="1">
                <a:solidFill>
                  <a:srgbClr val="3884BF"/>
                </a:solidFill>
                <a:latin typeface="Arial" panose="020B0604020202020204" pitchFamily="34" charset="0"/>
              </a:defRPr>
            </a:lvl9pPr>
          </a:lstStyle>
          <a:p>
            <a:pPr eaLnBrk="1" hangingPunct="1"/>
            <a:r>
              <a:rPr lang="en-US" altLang="en-US" sz="3200" dirty="0">
                <a:solidFill>
                  <a:schemeClr val="accent3"/>
                </a:solidFill>
                <a:latin typeface="+mj-lt"/>
                <a:ea typeface="ヒラギノ角ゴ ProN W3"/>
                <a:cs typeface="Arial" panose="020B0604020202020204" pitchFamily="34" charset="0"/>
                <a:sym typeface="Arial Italic" panose="020B0604020202090204" pitchFamily="34" charset="0"/>
              </a:rPr>
              <a:t>CHS-Initiated Access to Clinical Care </a:t>
            </a:r>
            <a:endParaRPr lang="en-US" altLang="en-US" sz="3200" dirty="0">
              <a:solidFill>
                <a:schemeClr val="accent3"/>
              </a:solidFill>
              <a:highlight>
                <a:srgbClr val="FFFF00"/>
              </a:highlight>
              <a:latin typeface="+mj-lt"/>
              <a:ea typeface="ヒラギノ角ゴ ProN W3"/>
              <a:cs typeface="Arial" panose="020B0604020202020204" pitchFamily="34" charset="0"/>
              <a:sym typeface="Arial Italic" panose="020B0604020202090204" pitchFamily="34" charset="0"/>
            </a:endParaRPr>
          </a:p>
        </p:txBody>
      </p:sp>
    </p:spTree>
    <p:extLst>
      <p:ext uri="{BB962C8B-B14F-4D97-AF65-F5344CB8AC3E}">
        <p14:creationId xmlns:p14="http://schemas.microsoft.com/office/powerpoint/2010/main" val="283857718"/>
      </p:ext>
    </p:extLst>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9392" y="4038600"/>
            <a:ext cx="8077200" cy="4724400"/>
          </a:xfrm>
        </p:spPr>
        <p:txBody>
          <a:bodyPr/>
          <a:lstStyle/>
          <a:p>
            <a:pPr>
              <a:spcBef>
                <a:spcPts val="1200"/>
              </a:spcBef>
            </a:pPr>
            <a:r>
              <a:rPr lang="en-US" sz="2200" dirty="0">
                <a:latin typeface="+mj-lt"/>
                <a:cs typeface="Book Antiqua"/>
              </a:rPr>
              <a:t>Using their tablets or the phones in their housing areas, patients can call the HTL to speak directly with a nurse. </a:t>
            </a:r>
          </a:p>
          <a:p>
            <a:pPr>
              <a:spcBef>
                <a:spcPts val="1200"/>
              </a:spcBef>
            </a:pPr>
            <a:r>
              <a:rPr lang="en-US" sz="2200" dirty="0">
                <a:latin typeface="+mj-lt"/>
                <a:cs typeface="Book Antiqua"/>
              </a:rPr>
              <a:t>Nurses answer calls live from 5 a.m. to 12 p.m.; patients can leave voicemails during off-hours and weekends, all of which are handled the following business day or on Sunday. </a:t>
            </a:r>
          </a:p>
          <a:p>
            <a:pPr lvl="1">
              <a:spcBef>
                <a:spcPts val="1200"/>
              </a:spcBef>
              <a:buFont typeface="Wingdings" panose="05000000000000000000" pitchFamily="2" charset="2"/>
              <a:buChar char="Ø"/>
            </a:pPr>
            <a:endParaRPr lang="en-US" sz="2200" dirty="0">
              <a:latin typeface="+mj-lt"/>
              <a:cs typeface="Book Antiqua"/>
            </a:endParaRPr>
          </a:p>
          <a:p>
            <a:pPr lvl="1">
              <a:spcBef>
                <a:spcPts val="1200"/>
              </a:spcBef>
              <a:buFont typeface="Wingdings" panose="05000000000000000000" pitchFamily="2" charset="2"/>
              <a:buChar char="Ø"/>
            </a:pPr>
            <a:endParaRPr lang="en-US" sz="2200" dirty="0">
              <a:latin typeface="+mj-lt"/>
              <a:cs typeface="Book Antiqua"/>
            </a:endParaRPr>
          </a:p>
          <a:p>
            <a:pPr>
              <a:spcBef>
                <a:spcPts val="1200"/>
              </a:spcBef>
            </a:pPr>
            <a:endParaRPr lang="en-US" sz="2000" dirty="0">
              <a:latin typeface="+mj-lt"/>
              <a:cs typeface="Book Antiqua"/>
            </a:endParaRPr>
          </a:p>
        </p:txBody>
      </p:sp>
      <p:sp>
        <p:nvSpPr>
          <p:cNvPr id="7" name="Rectangle 1">
            <a:extLst>
              <a:ext uri="{FF2B5EF4-FFF2-40B4-BE49-F238E27FC236}">
                <a16:creationId xmlns:a16="http://schemas.microsoft.com/office/drawing/2014/main" id="{7B426B19-DF16-4F39-805A-410124E138E7}"/>
              </a:ext>
            </a:extLst>
          </p:cNvPr>
          <p:cNvSpPr txBox="1">
            <a:spLocks noChangeArrowheads="1"/>
          </p:cNvSpPr>
          <p:nvPr/>
        </p:nvSpPr>
        <p:spPr bwMode="auto">
          <a:xfrm>
            <a:off x="469392" y="972652"/>
            <a:ext cx="8305800" cy="6858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lvl1pPr algn="l" defTabSz="342900" rtl="0" eaLnBrk="0" fontAlgn="base" hangingPunct="0">
              <a:spcBef>
                <a:spcPct val="0"/>
              </a:spcBef>
              <a:spcAft>
                <a:spcPct val="0"/>
              </a:spcAft>
              <a:defRPr sz="2600" b="1" kern="1200">
                <a:solidFill>
                  <a:srgbClr val="3884BF"/>
                </a:solidFill>
                <a:latin typeface="Arial"/>
                <a:ea typeface="+mj-ea"/>
                <a:cs typeface="+mj-cs"/>
              </a:defRPr>
            </a:lvl1pPr>
            <a:lvl2pPr algn="l" defTabSz="342900" rtl="0" eaLnBrk="0" fontAlgn="base" hangingPunct="0">
              <a:spcBef>
                <a:spcPct val="0"/>
              </a:spcBef>
              <a:spcAft>
                <a:spcPct val="0"/>
              </a:spcAft>
              <a:defRPr sz="2600" b="1">
                <a:solidFill>
                  <a:srgbClr val="3884BF"/>
                </a:solidFill>
                <a:latin typeface="Arial" panose="020B0604020202020204" pitchFamily="34" charset="0"/>
              </a:defRPr>
            </a:lvl2pPr>
            <a:lvl3pPr algn="l" defTabSz="342900" rtl="0" eaLnBrk="0" fontAlgn="base" hangingPunct="0">
              <a:spcBef>
                <a:spcPct val="0"/>
              </a:spcBef>
              <a:spcAft>
                <a:spcPct val="0"/>
              </a:spcAft>
              <a:defRPr sz="2600" b="1">
                <a:solidFill>
                  <a:srgbClr val="3884BF"/>
                </a:solidFill>
                <a:latin typeface="Arial" panose="020B0604020202020204" pitchFamily="34" charset="0"/>
              </a:defRPr>
            </a:lvl3pPr>
            <a:lvl4pPr algn="l" defTabSz="342900" rtl="0" eaLnBrk="0" fontAlgn="base" hangingPunct="0">
              <a:spcBef>
                <a:spcPct val="0"/>
              </a:spcBef>
              <a:spcAft>
                <a:spcPct val="0"/>
              </a:spcAft>
              <a:defRPr sz="2600" b="1">
                <a:solidFill>
                  <a:srgbClr val="3884BF"/>
                </a:solidFill>
                <a:latin typeface="Arial" panose="020B0604020202020204" pitchFamily="34" charset="0"/>
              </a:defRPr>
            </a:lvl4pPr>
            <a:lvl5pPr algn="l" defTabSz="342900" rtl="0" eaLnBrk="0" fontAlgn="base" hangingPunct="0">
              <a:spcBef>
                <a:spcPct val="0"/>
              </a:spcBef>
              <a:spcAft>
                <a:spcPct val="0"/>
              </a:spcAft>
              <a:defRPr sz="2600" b="1">
                <a:solidFill>
                  <a:srgbClr val="3884BF"/>
                </a:solidFill>
                <a:latin typeface="Arial" panose="020B0604020202020204" pitchFamily="34" charset="0"/>
              </a:defRPr>
            </a:lvl5pPr>
            <a:lvl6pPr marL="342900" algn="l" defTabSz="342900" rtl="0" fontAlgn="base">
              <a:spcBef>
                <a:spcPct val="0"/>
              </a:spcBef>
              <a:spcAft>
                <a:spcPct val="0"/>
              </a:spcAft>
              <a:defRPr sz="2625" b="1">
                <a:solidFill>
                  <a:srgbClr val="3884BF"/>
                </a:solidFill>
                <a:latin typeface="Arial" panose="020B0604020202020204" pitchFamily="34" charset="0"/>
              </a:defRPr>
            </a:lvl6pPr>
            <a:lvl7pPr marL="685800" algn="l" defTabSz="342900" rtl="0" fontAlgn="base">
              <a:spcBef>
                <a:spcPct val="0"/>
              </a:spcBef>
              <a:spcAft>
                <a:spcPct val="0"/>
              </a:spcAft>
              <a:defRPr sz="2625" b="1">
                <a:solidFill>
                  <a:srgbClr val="3884BF"/>
                </a:solidFill>
                <a:latin typeface="Arial" panose="020B0604020202020204" pitchFamily="34" charset="0"/>
              </a:defRPr>
            </a:lvl7pPr>
            <a:lvl8pPr marL="1028700" algn="l" defTabSz="342900" rtl="0" fontAlgn="base">
              <a:spcBef>
                <a:spcPct val="0"/>
              </a:spcBef>
              <a:spcAft>
                <a:spcPct val="0"/>
              </a:spcAft>
              <a:defRPr sz="2625" b="1">
                <a:solidFill>
                  <a:srgbClr val="3884BF"/>
                </a:solidFill>
                <a:latin typeface="Arial" panose="020B0604020202020204" pitchFamily="34" charset="0"/>
              </a:defRPr>
            </a:lvl8pPr>
            <a:lvl9pPr marL="1371600" algn="l" defTabSz="342900" rtl="0" fontAlgn="base">
              <a:spcBef>
                <a:spcPct val="0"/>
              </a:spcBef>
              <a:spcAft>
                <a:spcPct val="0"/>
              </a:spcAft>
              <a:defRPr sz="2625" b="1">
                <a:solidFill>
                  <a:srgbClr val="3884BF"/>
                </a:solidFill>
                <a:latin typeface="Arial" panose="020B0604020202020204" pitchFamily="34" charset="0"/>
              </a:defRPr>
            </a:lvl9pPr>
          </a:lstStyle>
          <a:p>
            <a:pPr eaLnBrk="1" hangingPunct="1"/>
            <a:r>
              <a:rPr lang="en-US" altLang="en-US" sz="3200" dirty="0">
                <a:solidFill>
                  <a:schemeClr val="accent3"/>
                </a:solidFill>
                <a:latin typeface="+mj-lt"/>
                <a:ea typeface="ヒラギノ角ゴ ProN W3"/>
                <a:cs typeface="Arial" panose="020B0604020202020204" pitchFamily="34" charset="0"/>
                <a:sym typeface="Arial Italic" panose="020B0604020202090204" pitchFamily="34" charset="0"/>
              </a:rPr>
              <a:t>Patient-Initiated Access to Clinical Care </a:t>
            </a:r>
            <a:endParaRPr lang="en-US" altLang="en-US" sz="3200" dirty="0">
              <a:solidFill>
                <a:schemeClr val="accent3"/>
              </a:solidFill>
              <a:highlight>
                <a:srgbClr val="FFFF00"/>
              </a:highlight>
              <a:latin typeface="+mj-lt"/>
              <a:ea typeface="ヒラギノ角ゴ ProN W3"/>
              <a:cs typeface="Arial" panose="020B0604020202020204" pitchFamily="34" charset="0"/>
              <a:sym typeface="Arial Italic" panose="020B0604020202090204" pitchFamily="34" charset="0"/>
            </a:endParaRPr>
          </a:p>
        </p:txBody>
      </p:sp>
      <p:pic>
        <p:nvPicPr>
          <p:cNvPr id="3" name="Picture 2">
            <a:extLst>
              <a:ext uri="{FF2B5EF4-FFF2-40B4-BE49-F238E27FC236}">
                <a16:creationId xmlns:a16="http://schemas.microsoft.com/office/drawing/2014/main" id="{1C25B7A7-FACD-4C29-8388-D20475E3A0D2}"/>
              </a:ext>
            </a:extLst>
          </p:cNvPr>
          <p:cNvPicPr>
            <a:picLocks noChangeAspect="1"/>
          </p:cNvPicPr>
          <p:nvPr/>
        </p:nvPicPr>
        <p:blipFill>
          <a:blip r:embed="rId3"/>
          <a:stretch>
            <a:fillRect/>
          </a:stretch>
        </p:blipFill>
        <p:spPr>
          <a:xfrm>
            <a:off x="469392" y="1744959"/>
            <a:ext cx="2133600" cy="2066925"/>
          </a:xfrm>
          <a:prstGeom prst="rect">
            <a:avLst/>
          </a:prstGeom>
        </p:spPr>
      </p:pic>
      <p:sp>
        <p:nvSpPr>
          <p:cNvPr id="5" name="Content Placeholder 1">
            <a:extLst>
              <a:ext uri="{FF2B5EF4-FFF2-40B4-BE49-F238E27FC236}">
                <a16:creationId xmlns:a16="http://schemas.microsoft.com/office/drawing/2014/main" id="{4496BCD6-1962-49AE-B95F-B9377A874B42}"/>
              </a:ext>
            </a:extLst>
          </p:cNvPr>
          <p:cNvSpPr txBox="1">
            <a:spLocks/>
          </p:cNvSpPr>
          <p:nvPr/>
        </p:nvSpPr>
        <p:spPr bwMode="auto">
          <a:xfrm>
            <a:off x="2621280" y="1648968"/>
            <a:ext cx="6199632"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lvl1pPr marL="257175" indent="-257175" algn="l" defTabSz="342900" rtl="0" eaLnBrk="0" fontAlgn="base" hangingPunct="0">
              <a:spcBef>
                <a:spcPct val="20000"/>
              </a:spcBef>
              <a:spcAft>
                <a:spcPct val="0"/>
              </a:spcAft>
              <a:buClr>
                <a:schemeClr val="accent2"/>
              </a:buClr>
              <a:buSzPct val="125000"/>
              <a:buFont typeface="Wingdings" panose="05000000000000000000" pitchFamily="2" charset="2"/>
              <a:buChar char="§"/>
              <a:defRPr sz="2400" kern="1200">
                <a:solidFill>
                  <a:schemeClr val="accent1"/>
                </a:solidFill>
                <a:latin typeface="Arial"/>
                <a:ea typeface="+mn-ea"/>
                <a:cs typeface="+mn-cs"/>
              </a:defRPr>
            </a:lvl1pPr>
            <a:lvl2pPr marL="557213" indent="-214313" algn="l" defTabSz="342900" rtl="0" eaLnBrk="0" fontAlgn="base" hangingPunct="0">
              <a:spcBef>
                <a:spcPct val="20000"/>
              </a:spcBef>
              <a:spcAft>
                <a:spcPct val="0"/>
              </a:spcAft>
              <a:buClr>
                <a:schemeClr val="accent2"/>
              </a:buClr>
              <a:buSzPct val="125000"/>
              <a:buFont typeface="Wingdings" panose="05000000000000000000" pitchFamily="2" charset="2"/>
              <a:buChar char="§"/>
              <a:defRPr sz="2100" kern="1200">
                <a:solidFill>
                  <a:schemeClr val="accent1"/>
                </a:solidFill>
                <a:latin typeface="Arial"/>
                <a:ea typeface="+mn-ea"/>
                <a:cs typeface="+mn-cs"/>
              </a:defRPr>
            </a:lvl2pPr>
            <a:lvl3pPr marL="857250" indent="-171450" algn="l" defTabSz="342900" rtl="0" eaLnBrk="0" fontAlgn="base" hangingPunct="0">
              <a:spcBef>
                <a:spcPct val="20000"/>
              </a:spcBef>
              <a:spcAft>
                <a:spcPct val="0"/>
              </a:spcAft>
              <a:buClr>
                <a:schemeClr val="accent2"/>
              </a:buClr>
              <a:buSzPct val="125000"/>
              <a:buFont typeface="Wingdings" panose="05000000000000000000" pitchFamily="2" charset="2"/>
              <a:buChar char="§"/>
              <a:defRPr kern="1200">
                <a:solidFill>
                  <a:schemeClr val="accent1"/>
                </a:solidFill>
                <a:latin typeface="Arial"/>
                <a:ea typeface="+mn-ea"/>
                <a:cs typeface="+mn-cs"/>
              </a:defRPr>
            </a:lvl3pPr>
            <a:lvl4pPr marL="1200150" indent="-171450" algn="l" defTabSz="342900" rtl="0" eaLnBrk="0" fontAlgn="base" hangingPunct="0">
              <a:spcBef>
                <a:spcPct val="20000"/>
              </a:spcBef>
              <a:spcAft>
                <a:spcPct val="0"/>
              </a:spcAft>
              <a:buClr>
                <a:schemeClr val="accent2"/>
              </a:buClr>
              <a:buSzPct val="125000"/>
              <a:buFont typeface="Wingdings" panose="05000000000000000000" pitchFamily="2" charset="2"/>
              <a:buChar char="§"/>
              <a:defRPr sz="1500" kern="1200">
                <a:solidFill>
                  <a:schemeClr val="accent1"/>
                </a:solidFill>
                <a:latin typeface="Arial"/>
                <a:ea typeface="+mn-ea"/>
                <a:cs typeface="+mn-cs"/>
              </a:defRPr>
            </a:lvl4pPr>
            <a:lvl5pPr marL="1543050" indent="-171450" algn="l" defTabSz="342900" rtl="0" eaLnBrk="0" fontAlgn="base" hangingPunct="0">
              <a:spcBef>
                <a:spcPct val="20000"/>
              </a:spcBef>
              <a:spcAft>
                <a:spcPct val="0"/>
              </a:spcAft>
              <a:buClr>
                <a:schemeClr val="accent2"/>
              </a:buClr>
              <a:buSzPct val="125000"/>
              <a:buFont typeface="Wingdings" panose="05000000000000000000" pitchFamily="2" charset="2"/>
              <a:buChar char="§"/>
              <a:defRPr sz="1500" kern="1200">
                <a:solidFill>
                  <a:schemeClr val="accent1"/>
                </a:solidFill>
                <a:latin typeface="Arial"/>
                <a:ea typeface="+mn-ea"/>
                <a:cs typeface="+mn-cs"/>
              </a:defRPr>
            </a:lvl5pPr>
            <a:lvl6pPr marL="1885950" indent="-171450" algn="l" defTabSz="342900" rtl="0" eaLnBrk="1" latinLnBrk="0" hangingPunct="1">
              <a:spcBef>
                <a:spcPct val="20000"/>
              </a:spcBef>
              <a:buFont typeface="Arial"/>
              <a:buChar char="•"/>
              <a:defRPr sz="1500" kern="1200">
                <a:solidFill>
                  <a:schemeClr val="tx1"/>
                </a:solidFill>
                <a:latin typeface="+mn-lt"/>
                <a:ea typeface="+mn-ea"/>
                <a:cs typeface="+mn-cs"/>
              </a:defRPr>
            </a:lvl6pPr>
            <a:lvl7pPr marL="2228850" indent="-171450" algn="l" defTabSz="342900" rtl="0" eaLnBrk="1" latinLnBrk="0" hangingPunct="1">
              <a:spcBef>
                <a:spcPct val="20000"/>
              </a:spcBef>
              <a:buFont typeface="Arial"/>
              <a:buChar char="•"/>
              <a:defRPr sz="1500" kern="1200">
                <a:solidFill>
                  <a:schemeClr val="tx1"/>
                </a:solidFill>
                <a:latin typeface="+mn-lt"/>
                <a:ea typeface="+mn-ea"/>
                <a:cs typeface="+mn-cs"/>
              </a:defRPr>
            </a:lvl7pPr>
            <a:lvl8pPr marL="2571750" indent="-171450" algn="l" defTabSz="342900" rtl="0" eaLnBrk="1" latinLnBrk="0" hangingPunct="1">
              <a:spcBef>
                <a:spcPct val="20000"/>
              </a:spcBef>
              <a:buFont typeface="Arial"/>
              <a:buChar char="•"/>
              <a:defRPr sz="1500" kern="1200">
                <a:solidFill>
                  <a:schemeClr val="tx1"/>
                </a:solidFill>
                <a:latin typeface="+mn-lt"/>
                <a:ea typeface="+mn-ea"/>
                <a:cs typeface="+mn-cs"/>
              </a:defRPr>
            </a:lvl8pPr>
            <a:lvl9pPr marL="2914650" indent="-171450" algn="l" defTabSz="342900" rtl="0" eaLnBrk="1" latinLnBrk="0" hangingPunct="1">
              <a:spcBef>
                <a:spcPct val="20000"/>
              </a:spcBef>
              <a:buFont typeface="Arial"/>
              <a:buChar char="•"/>
              <a:defRPr sz="1500" kern="1200">
                <a:solidFill>
                  <a:schemeClr val="tx1"/>
                </a:solidFill>
                <a:latin typeface="+mn-lt"/>
                <a:ea typeface="+mn-ea"/>
                <a:cs typeface="+mn-cs"/>
              </a:defRPr>
            </a:lvl9pPr>
          </a:lstStyle>
          <a:p>
            <a:pPr>
              <a:spcBef>
                <a:spcPts val="1200"/>
              </a:spcBef>
            </a:pPr>
            <a:r>
              <a:rPr lang="en-US" sz="2200" dirty="0">
                <a:latin typeface="+mj-lt"/>
                <a:cs typeface="Book Antiqua"/>
              </a:rPr>
              <a:t>At its own initiative, CHS developed the Health Triage Line (HTL) in 2019 and implemented it in early 2020.</a:t>
            </a:r>
          </a:p>
          <a:p>
            <a:pPr>
              <a:spcBef>
                <a:spcPts val="1200"/>
              </a:spcBef>
            </a:pPr>
            <a:r>
              <a:rPr lang="en-US" sz="2200" dirty="0">
                <a:latin typeface="+mj-lt"/>
                <a:cs typeface="Book Antiqua"/>
              </a:rPr>
              <a:t>CHS conceived the HTL as a channel of communication for patients to contact CHS directly about their non-emergency health concerns. </a:t>
            </a:r>
          </a:p>
          <a:p>
            <a:pPr>
              <a:spcBef>
                <a:spcPts val="1200"/>
              </a:spcBef>
            </a:pPr>
            <a:endParaRPr lang="en-US" sz="2000" dirty="0">
              <a:latin typeface="+mj-lt"/>
              <a:cs typeface="Book Antiqua"/>
            </a:endParaRPr>
          </a:p>
        </p:txBody>
      </p:sp>
    </p:spTree>
    <p:extLst>
      <p:ext uri="{BB962C8B-B14F-4D97-AF65-F5344CB8AC3E}">
        <p14:creationId xmlns:p14="http://schemas.microsoft.com/office/powerpoint/2010/main" val="2094852058"/>
      </p:ext>
    </p:extLst>
  </p:cSld>
  <p:clrMapOvr>
    <a:masterClrMapping/>
  </p:clrMapOvr>
  <p:transition spd="slow"/>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752600"/>
            <a:ext cx="8077200" cy="4724400"/>
          </a:xfrm>
        </p:spPr>
        <p:txBody>
          <a:bodyPr/>
          <a:lstStyle/>
          <a:p>
            <a:pPr>
              <a:spcBef>
                <a:spcPts val="1200"/>
              </a:spcBef>
            </a:pPr>
            <a:r>
              <a:rPr lang="en-US" sz="2200" dirty="0">
                <a:latin typeface="+mj-lt"/>
                <a:cs typeface="Book Antiqua"/>
              </a:rPr>
              <a:t>Since its launch through September 2023, 87% of the calls were answered live and 13% were retrieved via voicemail.  </a:t>
            </a:r>
          </a:p>
          <a:p>
            <a:pPr>
              <a:spcBef>
                <a:spcPts val="1200"/>
              </a:spcBef>
            </a:pPr>
            <a:r>
              <a:rPr lang="en-US" sz="2200" dirty="0">
                <a:latin typeface="+mj-lt"/>
                <a:cs typeface="Book Antiqua"/>
              </a:rPr>
              <a:t>The HTL received an average </a:t>
            </a:r>
            <a:r>
              <a:rPr lang="en-US" sz="2200">
                <a:latin typeface="+mj-lt"/>
                <a:cs typeface="Book Antiqua"/>
              </a:rPr>
              <a:t>of 136 </a:t>
            </a:r>
            <a:r>
              <a:rPr lang="en-US" sz="2200" dirty="0">
                <a:latin typeface="+mj-lt"/>
                <a:cs typeface="Book Antiqua"/>
              </a:rPr>
              <a:t>calls a day; 44% of the calls were addressed administratively or were referred for further follow-up. </a:t>
            </a:r>
          </a:p>
          <a:p>
            <a:pPr>
              <a:spcBef>
                <a:spcPts val="1200"/>
              </a:spcBef>
            </a:pPr>
            <a:r>
              <a:rPr lang="en-US" sz="2200" dirty="0">
                <a:latin typeface="+mj-lt"/>
                <a:cs typeface="Book Antiqua"/>
              </a:rPr>
              <a:t>The remaining 56% of triage calls led to scheduled appointments for in-person encounters. </a:t>
            </a:r>
          </a:p>
          <a:p>
            <a:pPr>
              <a:spcBef>
                <a:spcPts val="1200"/>
              </a:spcBef>
            </a:pPr>
            <a:r>
              <a:rPr lang="en-US" sz="2200" dirty="0">
                <a:latin typeface="+mj-lt"/>
                <a:cs typeface="Book Antiqua"/>
              </a:rPr>
              <a:t>The names of these patients are added to the “call-down” list CHS shares with DOC for production to clinic.</a:t>
            </a:r>
          </a:p>
          <a:p>
            <a:pPr>
              <a:spcBef>
                <a:spcPts val="1200"/>
              </a:spcBef>
            </a:pPr>
            <a:r>
              <a:rPr lang="en-US" sz="2200" dirty="0">
                <a:latin typeface="+mj-lt"/>
                <a:cs typeface="Book Antiqua"/>
              </a:rPr>
              <a:t>Like CHS-initiated clinical appointments, in-person visits scheduled as a result of the HTL still depend on DOC for production. </a:t>
            </a:r>
          </a:p>
          <a:p>
            <a:pPr>
              <a:spcBef>
                <a:spcPts val="1200"/>
              </a:spcBef>
            </a:pPr>
            <a:endParaRPr lang="en-US" dirty="0">
              <a:latin typeface="+mj-lt"/>
              <a:cs typeface="Book Antiqua"/>
            </a:endParaRPr>
          </a:p>
          <a:p>
            <a:pPr lvl="1">
              <a:spcBef>
                <a:spcPts val="1200"/>
              </a:spcBef>
              <a:buFont typeface="Wingdings" panose="05000000000000000000" pitchFamily="2" charset="2"/>
              <a:buChar char="Ø"/>
            </a:pPr>
            <a:endParaRPr lang="en-US" sz="1700" dirty="0">
              <a:latin typeface="+mj-lt"/>
              <a:cs typeface="Book Antiqua"/>
            </a:endParaRPr>
          </a:p>
          <a:p>
            <a:pPr lvl="1">
              <a:spcBef>
                <a:spcPts val="1200"/>
              </a:spcBef>
              <a:buFont typeface="Wingdings" panose="05000000000000000000" pitchFamily="2" charset="2"/>
              <a:buChar char="Ø"/>
            </a:pPr>
            <a:endParaRPr lang="en-US" sz="1700" dirty="0">
              <a:latin typeface="+mj-lt"/>
              <a:cs typeface="Book Antiqua"/>
            </a:endParaRPr>
          </a:p>
          <a:p>
            <a:pPr>
              <a:spcBef>
                <a:spcPts val="1200"/>
              </a:spcBef>
            </a:pPr>
            <a:endParaRPr lang="en-US" sz="2000" dirty="0">
              <a:latin typeface="+mj-lt"/>
              <a:cs typeface="Book Antiqua"/>
            </a:endParaRPr>
          </a:p>
        </p:txBody>
      </p:sp>
      <p:sp>
        <p:nvSpPr>
          <p:cNvPr id="7" name="Rectangle 1">
            <a:extLst>
              <a:ext uri="{FF2B5EF4-FFF2-40B4-BE49-F238E27FC236}">
                <a16:creationId xmlns:a16="http://schemas.microsoft.com/office/drawing/2014/main" id="{7B426B19-DF16-4F39-805A-410124E138E7}"/>
              </a:ext>
            </a:extLst>
          </p:cNvPr>
          <p:cNvSpPr txBox="1">
            <a:spLocks noChangeArrowheads="1"/>
          </p:cNvSpPr>
          <p:nvPr/>
        </p:nvSpPr>
        <p:spPr bwMode="auto">
          <a:xfrm>
            <a:off x="469392" y="972652"/>
            <a:ext cx="8305800" cy="6858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lvl1pPr algn="l" defTabSz="342900" rtl="0" eaLnBrk="0" fontAlgn="base" hangingPunct="0">
              <a:spcBef>
                <a:spcPct val="0"/>
              </a:spcBef>
              <a:spcAft>
                <a:spcPct val="0"/>
              </a:spcAft>
              <a:defRPr sz="2600" b="1" kern="1200">
                <a:solidFill>
                  <a:srgbClr val="3884BF"/>
                </a:solidFill>
                <a:latin typeface="Arial"/>
                <a:ea typeface="+mj-ea"/>
                <a:cs typeface="+mj-cs"/>
              </a:defRPr>
            </a:lvl1pPr>
            <a:lvl2pPr algn="l" defTabSz="342900" rtl="0" eaLnBrk="0" fontAlgn="base" hangingPunct="0">
              <a:spcBef>
                <a:spcPct val="0"/>
              </a:spcBef>
              <a:spcAft>
                <a:spcPct val="0"/>
              </a:spcAft>
              <a:defRPr sz="2600" b="1">
                <a:solidFill>
                  <a:srgbClr val="3884BF"/>
                </a:solidFill>
                <a:latin typeface="Arial" panose="020B0604020202020204" pitchFamily="34" charset="0"/>
              </a:defRPr>
            </a:lvl2pPr>
            <a:lvl3pPr algn="l" defTabSz="342900" rtl="0" eaLnBrk="0" fontAlgn="base" hangingPunct="0">
              <a:spcBef>
                <a:spcPct val="0"/>
              </a:spcBef>
              <a:spcAft>
                <a:spcPct val="0"/>
              </a:spcAft>
              <a:defRPr sz="2600" b="1">
                <a:solidFill>
                  <a:srgbClr val="3884BF"/>
                </a:solidFill>
                <a:latin typeface="Arial" panose="020B0604020202020204" pitchFamily="34" charset="0"/>
              </a:defRPr>
            </a:lvl3pPr>
            <a:lvl4pPr algn="l" defTabSz="342900" rtl="0" eaLnBrk="0" fontAlgn="base" hangingPunct="0">
              <a:spcBef>
                <a:spcPct val="0"/>
              </a:spcBef>
              <a:spcAft>
                <a:spcPct val="0"/>
              </a:spcAft>
              <a:defRPr sz="2600" b="1">
                <a:solidFill>
                  <a:srgbClr val="3884BF"/>
                </a:solidFill>
                <a:latin typeface="Arial" panose="020B0604020202020204" pitchFamily="34" charset="0"/>
              </a:defRPr>
            </a:lvl4pPr>
            <a:lvl5pPr algn="l" defTabSz="342900" rtl="0" eaLnBrk="0" fontAlgn="base" hangingPunct="0">
              <a:spcBef>
                <a:spcPct val="0"/>
              </a:spcBef>
              <a:spcAft>
                <a:spcPct val="0"/>
              </a:spcAft>
              <a:defRPr sz="2600" b="1">
                <a:solidFill>
                  <a:srgbClr val="3884BF"/>
                </a:solidFill>
                <a:latin typeface="Arial" panose="020B0604020202020204" pitchFamily="34" charset="0"/>
              </a:defRPr>
            </a:lvl5pPr>
            <a:lvl6pPr marL="342900" algn="l" defTabSz="342900" rtl="0" fontAlgn="base">
              <a:spcBef>
                <a:spcPct val="0"/>
              </a:spcBef>
              <a:spcAft>
                <a:spcPct val="0"/>
              </a:spcAft>
              <a:defRPr sz="2625" b="1">
                <a:solidFill>
                  <a:srgbClr val="3884BF"/>
                </a:solidFill>
                <a:latin typeface="Arial" panose="020B0604020202020204" pitchFamily="34" charset="0"/>
              </a:defRPr>
            </a:lvl6pPr>
            <a:lvl7pPr marL="685800" algn="l" defTabSz="342900" rtl="0" fontAlgn="base">
              <a:spcBef>
                <a:spcPct val="0"/>
              </a:spcBef>
              <a:spcAft>
                <a:spcPct val="0"/>
              </a:spcAft>
              <a:defRPr sz="2625" b="1">
                <a:solidFill>
                  <a:srgbClr val="3884BF"/>
                </a:solidFill>
                <a:latin typeface="Arial" panose="020B0604020202020204" pitchFamily="34" charset="0"/>
              </a:defRPr>
            </a:lvl7pPr>
            <a:lvl8pPr marL="1028700" algn="l" defTabSz="342900" rtl="0" fontAlgn="base">
              <a:spcBef>
                <a:spcPct val="0"/>
              </a:spcBef>
              <a:spcAft>
                <a:spcPct val="0"/>
              </a:spcAft>
              <a:defRPr sz="2625" b="1">
                <a:solidFill>
                  <a:srgbClr val="3884BF"/>
                </a:solidFill>
                <a:latin typeface="Arial" panose="020B0604020202020204" pitchFamily="34" charset="0"/>
              </a:defRPr>
            </a:lvl8pPr>
            <a:lvl9pPr marL="1371600" algn="l" defTabSz="342900" rtl="0" fontAlgn="base">
              <a:spcBef>
                <a:spcPct val="0"/>
              </a:spcBef>
              <a:spcAft>
                <a:spcPct val="0"/>
              </a:spcAft>
              <a:defRPr sz="2625" b="1">
                <a:solidFill>
                  <a:srgbClr val="3884BF"/>
                </a:solidFill>
                <a:latin typeface="Arial" panose="020B0604020202020204" pitchFamily="34" charset="0"/>
              </a:defRPr>
            </a:lvl9pPr>
          </a:lstStyle>
          <a:p>
            <a:pPr eaLnBrk="1" hangingPunct="1"/>
            <a:r>
              <a:rPr lang="en-US" altLang="en-US" sz="3200" dirty="0">
                <a:solidFill>
                  <a:schemeClr val="accent3"/>
                </a:solidFill>
                <a:latin typeface="+mj-lt"/>
                <a:ea typeface="ヒラギノ角ゴ ProN W3"/>
                <a:cs typeface="Arial" panose="020B0604020202020204" pitchFamily="34" charset="0"/>
                <a:sym typeface="Arial Italic" panose="020B0604020202090204" pitchFamily="34" charset="0"/>
              </a:rPr>
              <a:t>Patient-Initiated Access to Clinical Care (cont.)</a:t>
            </a:r>
            <a:endParaRPr lang="en-US" altLang="en-US" sz="3200" dirty="0">
              <a:solidFill>
                <a:schemeClr val="accent3"/>
              </a:solidFill>
              <a:highlight>
                <a:srgbClr val="FFFF00"/>
              </a:highlight>
              <a:latin typeface="+mj-lt"/>
              <a:ea typeface="ヒラギノ角ゴ ProN W3"/>
              <a:cs typeface="Arial" panose="020B0604020202020204" pitchFamily="34" charset="0"/>
              <a:sym typeface="Arial Italic" panose="020B0604020202090204" pitchFamily="34" charset="0"/>
            </a:endParaRPr>
          </a:p>
        </p:txBody>
      </p:sp>
    </p:spTree>
    <p:extLst>
      <p:ext uri="{BB962C8B-B14F-4D97-AF65-F5344CB8AC3E}">
        <p14:creationId xmlns:p14="http://schemas.microsoft.com/office/powerpoint/2010/main" val="3151629198"/>
      </p:ext>
    </p:extLst>
  </p:cSld>
  <p:clrMapOvr>
    <a:masterClrMapping/>
  </p:clrMapOvr>
  <p:transition spd="slow"/>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05969" y="1658452"/>
            <a:ext cx="5209032" cy="685800"/>
          </a:xfrm>
        </p:spPr>
        <p:txBody>
          <a:bodyPr/>
          <a:lstStyle/>
          <a:p>
            <a:pPr>
              <a:spcBef>
                <a:spcPts val="600"/>
              </a:spcBef>
            </a:pPr>
            <a:r>
              <a:rPr lang="en-US" sz="2200" dirty="0">
                <a:latin typeface="+mj-lt"/>
                <a:cs typeface="Book Antiqua"/>
              </a:rPr>
              <a:t>CHS’ Patient Relations Department manages patient health care complaints and requests, which may come from the patient or from external sources, such as attorneys or family members. Requests for health services are sent directly to CHS leadership in the relevant facility. </a:t>
            </a:r>
          </a:p>
          <a:p>
            <a:pPr lvl="1">
              <a:spcBef>
                <a:spcPts val="1200"/>
              </a:spcBef>
              <a:buFont typeface="Wingdings" panose="05000000000000000000" pitchFamily="2" charset="2"/>
              <a:buChar char="Ø"/>
            </a:pPr>
            <a:endParaRPr lang="en-US" sz="1700" dirty="0">
              <a:latin typeface="+mj-lt"/>
              <a:cs typeface="Book Antiqua"/>
            </a:endParaRPr>
          </a:p>
          <a:p>
            <a:pPr>
              <a:spcBef>
                <a:spcPts val="1200"/>
              </a:spcBef>
            </a:pPr>
            <a:endParaRPr lang="en-US" sz="2000" dirty="0">
              <a:latin typeface="+mj-lt"/>
              <a:cs typeface="Book Antiqua"/>
            </a:endParaRPr>
          </a:p>
        </p:txBody>
      </p:sp>
      <p:sp>
        <p:nvSpPr>
          <p:cNvPr id="7" name="Rectangle 1">
            <a:extLst>
              <a:ext uri="{FF2B5EF4-FFF2-40B4-BE49-F238E27FC236}">
                <a16:creationId xmlns:a16="http://schemas.microsoft.com/office/drawing/2014/main" id="{7B426B19-DF16-4F39-805A-410124E138E7}"/>
              </a:ext>
            </a:extLst>
          </p:cNvPr>
          <p:cNvSpPr txBox="1">
            <a:spLocks noChangeArrowheads="1"/>
          </p:cNvSpPr>
          <p:nvPr/>
        </p:nvSpPr>
        <p:spPr bwMode="auto">
          <a:xfrm>
            <a:off x="469392" y="972652"/>
            <a:ext cx="8305800" cy="6858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lvl1pPr algn="l" defTabSz="342900" rtl="0" eaLnBrk="0" fontAlgn="base" hangingPunct="0">
              <a:spcBef>
                <a:spcPct val="0"/>
              </a:spcBef>
              <a:spcAft>
                <a:spcPct val="0"/>
              </a:spcAft>
              <a:defRPr sz="2600" b="1" kern="1200">
                <a:solidFill>
                  <a:srgbClr val="3884BF"/>
                </a:solidFill>
                <a:latin typeface="Arial"/>
                <a:ea typeface="+mj-ea"/>
                <a:cs typeface="+mj-cs"/>
              </a:defRPr>
            </a:lvl1pPr>
            <a:lvl2pPr algn="l" defTabSz="342900" rtl="0" eaLnBrk="0" fontAlgn="base" hangingPunct="0">
              <a:spcBef>
                <a:spcPct val="0"/>
              </a:spcBef>
              <a:spcAft>
                <a:spcPct val="0"/>
              </a:spcAft>
              <a:defRPr sz="2600" b="1">
                <a:solidFill>
                  <a:srgbClr val="3884BF"/>
                </a:solidFill>
                <a:latin typeface="Arial" panose="020B0604020202020204" pitchFamily="34" charset="0"/>
              </a:defRPr>
            </a:lvl2pPr>
            <a:lvl3pPr algn="l" defTabSz="342900" rtl="0" eaLnBrk="0" fontAlgn="base" hangingPunct="0">
              <a:spcBef>
                <a:spcPct val="0"/>
              </a:spcBef>
              <a:spcAft>
                <a:spcPct val="0"/>
              </a:spcAft>
              <a:defRPr sz="2600" b="1">
                <a:solidFill>
                  <a:srgbClr val="3884BF"/>
                </a:solidFill>
                <a:latin typeface="Arial" panose="020B0604020202020204" pitchFamily="34" charset="0"/>
              </a:defRPr>
            </a:lvl3pPr>
            <a:lvl4pPr algn="l" defTabSz="342900" rtl="0" eaLnBrk="0" fontAlgn="base" hangingPunct="0">
              <a:spcBef>
                <a:spcPct val="0"/>
              </a:spcBef>
              <a:spcAft>
                <a:spcPct val="0"/>
              </a:spcAft>
              <a:defRPr sz="2600" b="1">
                <a:solidFill>
                  <a:srgbClr val="3884BF"/>
                </a:solidFill>
                <a:latin typeface="Arial" panose="020B0604020202020204" pitchFamily="34" charset="0"/>
              </a:defRPr>
            </a:lvl4pPr>
            <a:lvl5pPr algn="l" defTabSz="342900" rtl="0" eaLnBrk="0" fontAlgn="base" hangingPunct="0">
              <a:spcBef>
                <a:spcPct val="0"/>
              </a:spcBef>
              <a:spcAft>
                <a:spcPct val="0"/>
              </a:spcAft>
              <a:defRPr sz="2600" b="1">
                <a:solidFill>
                  <a:srgbClr val="3884BF"/>
                </a:solidFill>
                <a:latin typeface="Arial" panose="020B0604020202020204" pitchFamily="34" charset="0"/>
              </a:defRPr>
            </a:lvl5pPr>
            <a:lvl6pPr marL="342900" algn="l" defTabSz="342900" rtl="0" fontAlgn="base">
              <a:spcBef>
                <a:spcPct val="0"/>
              </a:spcBef>
              <a:spcAft>
                <a:spcPct val="0"/>
              </a:spcAft>
              <a:defRPr sz="2625" b="1">
                <a:solidFill>
                  <a:srgbClr val="3884BF"/>
                </a:solidFill>
                <a:latin typeface="Arial" panose="020B0604020202020204" pitchFamily="34" charset="0"/>
              </a:defRPr>
            </a:lvl6pPr>
            <a:lvl7pPr marL="685800" algn="l" defTabSz="342900" rtl="0" fontAlgn="base">
              <a:spcBef>
                <a:spcPct val="0"/>
              </a:spcBef>
              <a:spcAft>
                <a:spcPct val="0"/>
              </a:spcAft>
              <a:defRPr sz="2625" b="1">
                <a:solidFill>
                  <a:srgbClr val="3884BF"/>
                </a:solidFill>
                <a:latin typeface="Arial" panose="020B0604020202020204" pitchFamily="34" charset="0"/>
              </a:defRPr>
            </a:lvl7pPr>
            <a:lvl8pPr marL="1028700" algn="l" defTabSz="342900" rtl="0" fontAlgn="base">
              <a:spcBef>
                <a:spcPct val="0"/>
              </a:spcBef>
              <a:spcAft>
                <a:spcPct val="0"/>
              </a:spcAft>
              <a:defRPr sz="2625" b="1">
                <a:solidFill>
                  <a:srgbClr val="3884BF"/>
                </a:solidFill>
                <a:latin typeface="Arial" panose="020B0604020202020204" pitchFamily="34" charset="0"/>
              </a:defRPr>
            </a:lvl8pPr>
            <a:lvl9pPr marL="1371600" algn="l" defTabSz="342900" rtl="0" fontAlgn="base">
              <a:spcBef>
                <a:spcPct val="0"/>
              </a:spcBef>
              <a:spcAft>
                <a:spcPct val="0"/>
              </a:spcAft>
              <a:defRPr sz="2625" b="1">
                <a:solidFill>
                  <a:srgbClr val="3884BF"/>
                </a:solidFill>
                <a:latin typeface="Arial" panose="020B0604020202020204" pitchFamily="34" charset="0"/>
              </a:defRPr>
            </a:lvl9pPr>
          </a:lstStyle>
          <a:p>
            <a:pPr eaLnBrk="1" hangingPunct="1"/>
            <a:r>
              <a:rPr lang="en-US" altLang="en-US" sz="3200" dirty="0">
                <a:solidFill>
                  <a:schemeClr val="accent3"/>
                </a:solidFill>
                <a:latin typeface="+mj-lt"/>
                <a:ea typeface="ヒラギノ角ゴ ProN W3"/>
                <a:cs typeface="Arial" panose="020B0604020202020204" pitchFamily="34" charset="0"/>
                <a:sym typeface="Arial Italic" panose="020B0604020202090204" pitchFamily="34" charset="0"/>
              </a:rPr>
              <a:t>CHS’ Patient Relations </a:t>
            </a:r>
            <a:endParaRPr lang="en-US" altLang="en-US" sz="3200" dirty="0">
              <a:solidFill>
                <a:schemeClr val="accent3"/>
              </a:solidFill>
              <a:highlight>
                <a:srgbClr val="FFFF00"/>
              </a:highlight>
              <a:latin typeface="+mj-lt"/>
              <a:ea typeface="ヒラギノ角ゴ ProN W3"/>
              <a:cs typeface="Arial" panose="020B0604020202020204" pitchFamily="34" charset="0"/>
              <a:sym typeface="Arial Italic" panose="020B0604020202090204" pitchFamily="34" charset="0"/>
            </a:endParaRPr>
          </a:p>
        </p:txBody>
      </p:sp>
      <p:pic>
        <p:nvPicPr>
          <p:cNvPr id="3" name="Picture 2">
            <a:extLst>
              <a:ext uri="{FF2B5EF4-FFF2-40B4-BE49-F238E27FC236}">
                <a16:creationId xmlns:a16="http://schemas.microsoft.com/office/drawing/2014/main" id="{1ECEBCBA-7D0B-481D-8286-84F427A3B9B3}"/>
              </a:ext>
            </a:extLst>
          </p:cNvPr>
          <p:cNvPicPr>
            <a:picLocks noChangeAspect="1"/>
          </p:cNvPicPr>
          <p:nvPr/>
        </p:nvPicPr>
        <p:blipFill>
          <a:blip r:embed="rId3"/>
          <a:stretch>
            <a:fillRect/>
          </a:stretch>
        </p:blipFill>
        <p:spPr>
          <a:xfrm>
            <a:off x="5708905" y="1318600"/>
            <a:ext cx="2729275" cy="2456348"/>
          </a:xfrm>
          <a:prstGeom prst="rect">
            <a:avLst/>
          </a:prstGeom>
        </p:spPr>
      </p:pic>
      <p:sp>
        <p:nvSpPr>
          <p:cNvPr id="8" name="Content Placeholder 1">
            <a:extLst>
              <a:ext uri="{FF2B5EF4-FFF2-40B4-BE49-F238E27FC236}">
                <a16:creationId xmlns:a16="http://schemas.microsoft.com/office/drawing/2014/main" id="{4677C1B6-029A-4BFF-89A7-F6F26E93759A}"/>
              </a:ext>
            </a:extLst>
          </p:cNvPr>
          <p:cNvSpPr txBox="1">
            <a:spLocks/>
          </p:cNvSpPr>
          <p:nvPr/>
        </p:nvSpPr>
        <p:spPr bwMode="auto">
          <a:xfrm>
            <a:off x="762000" y="4114800"/>
            <a:ext cx="76962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lvl1pPr marL="257175" indent="-257175" algn="l" defTabSz="342900" rtl="0" eaLnBrk="0" fontAlgn="base" hangingPunct="0">
              <a:spcBef>
                <a:spcPct val="20000"/>
              </a:spcBef>
              <a:spcAft>
                <a:spcPct val="0"/>
              </a:spcAft>
              <a:buClr>
                <a:schemeClr val="accent2"/>
              </a:buClr>
              <a:buSzPct val="125000"/>
              <a:buFont typeface="Wingdings" panose="05000000000000000000" pitchFamily="2" charset="2"/>
              <a:buChar char="§"/>
              <a:defRPr sz="2400" kern="1200">
                <a:solidFill>
                  <a:schemeClr val="accent1"/>
                </a:solidFill>
                <a:latin typeface="Arial"/>
                <a:ea typeface="+mn-ea"/>
                <a:cs typeface="+mn-cs"/>
              </a:defRPr>
            </a:lvl1pPr>
            <a:lvl2pPr marL="557213" indent="-214313" algn="l" defTabSz="342900" rtl="0" eaLnBrk="0" fontAlgn="base" hangingPunct="0">
              <a:spcBef>
                <a:spcPct val="20000"/>
              </a:spcBef>
              <a:spcAft>
                <a:spcPct val="0"/>
              </a:spcAft>
              <a:buClr>
                <a:schemeClr val="accent2"/>
              </a:buClr>
              <a:buSzPct val="125000"/>
              <a:buFont typeface="Wingdings" panose="05000000000000000000" pitchFamily="2" charset="2"/>
              <a:buChar char="§"/>
              <a:defRPr sz="2100" kern="1200">
                <a:solidFill>
                  <a:schemeClr val="accent1"/>
                </a:solidFill>
                <a:latin typeface="Arial"/>
                <a:ea typeface="+mn-ea"/>
                <a:cs typeface="+mn-cs"/>
              </a:defRPr>
            </a:lvl2pPr>
            <a:lvl3pPr marL="857250" indent="-171450" algn="l" defTabSz="342900" rtl="0" eaLnBrk="0" fontAlgn="base" hangingPunct="0">
              <a:spcBef>
                <a:spcPct val="20000"/>
              </a:spcBef>
              <a:spcAft>
                <a:spcPct val="0"/>
              </a:spcAft>
              <a:buClr>
                <a:schemeClr val="accent2"/>
              </a:buClr>
              <a:buSzPct val="125000"/>
              <a:buFont typeface="Wingdings" panose="05000000000000000000" pitchFamily="2" charset="2"/>
              <a:buChar char="§"/>
              <a:defRPr kern="1200">
                <a:solidFill>
                  <a:schemeClr val="accent1"/>
                </a:solidFill>
                <a:latin typeface="Arial"/>
                <a:ea typeface="+mn-ea"/>
                <a:cs typeface="+mn-cs"/>
              </a:defRPr>
            </a:lvl3pPr>
            <a:lvl4pPr marL="1200150" indent="-171450" algn="l" defTabSz="342900" rtl="0" eaLnBrk="0" fontAlgn="base" hangingPunct="0">
              <a:spcBef>
                <a:spcPct val="20000"/>
              </a:spcBef>
              <a:spcAft>
                <a:spcPct val="0"/>
              </a:spcAft>
              <a:buClr>
                <a:schemeClr val="accent2"/>
              </a:buClr>
              <a:buSzPct val="125000"/>
              <a:buFont typeface="Wingdings" panose="05000000000000000000" pitchFamily="2" charset="2"/>
              <a:buChar char="§"/>
              <a:defRPr sz="1500" kern="1200">
                <a:solidFill>
                  <a:schemeClr val="accent1"/>
                </a:solidFill>
                <a:latin typeface="Arial"/>
                <a:ea typeface="+mn-ea"/>
                <a:cs typeface="+mn-cs"/>
              </a:defRPr>
            </a:lvl4pPr>
            <a:lvl5pPr marL="1543050" indent="-171450" algn="l" defTabSz="342900" rtl="0" eaLnBrk="0" fontAlgn="base" hangingPunct="0">
              <a:spcBef>
                <a:spcPct val="20000"/>
              </a:spcBef>
              <a:spcAft>
                <a:spcPct val="0"/>
              </a:spcAft>
              <a:buClr>
                <a:schemeClr val="accent2"/>
              </a:buClr>
              <a:buSzPct val="125000"/>
              <a:buFont typeface="Wingdings" panose="05000000000000000000" pitchFamily="2" charset="2"/>
              <a:buChar char="§"/>
              <a:defRPr sz="1500" kern="1200">
                <a:solidFill>
                  <a:schemeClr val="accent1"/>
                </a:solidFill>
                <a:latin typeface="Arial"/>
                <a:ea typeface="+mn-ea"/>
                <a:cs typeface="+mn-cs"/>
              </a:defRPr>
            </a:lvl5pPr>
            <a:lvl6pPr marL="1885950" indent="-171450" algn="l" defTabSz="342900" rtl="0" eaLnBrk="1" latinLnBrk="0" hangingPunct="1">
              <a:spcBef>
                <a:spcPct val="20000"/>
              </a:spcBef>
              <a:buFont typeface="Arial"/>
              <a:buChar char="•"/>
              <a:defRPr sz="1500" kern="1200">
                <a:solidFill>
                  <a:schemeClr val="tx1"/>
                </a:solidFill>
                <a:latin typeface="+mn-lt"/>
                <a:ea typeface="+mn-ea"/>
                <a:cs typeface="+mn-cs"/>
              </a:defRPr>
            </a:lvl6pPr>
            <a:lvl7pPr marL="2228850" indent="-171450" algn="l" defTabSz="342900" rtl="0" eaLnBrk="1" latinLnBrk="0" hangingPunct="1">
              <a:spcBef>
                <a:spcPct val="20000"/>
              </a:spcBef>
              <a:buFont typeface="Arial"/>
              <a:buChar char="•"/>
              <a:defRPr sz="1500" kern="1200">
                <a:solidFill>
                  <a:schemeClr val="tx1"/>
                </a:solidFill>
                <a:latin typeface="+mn-lt"/>
                <a:ea typeface="+mn-ea"/>
                <a:cs typeface="+mn-cs"/>
              </a:defRPr>
            </a:lvl7pPr>
            <a:lvl8pPr marL="2571750" indent="-171450" algn="l" defTabSz="342900" rtl="0" eaLnBrk="1" latinLnBrk="0" hangingPunct="1">
              <a:spcBef>
                <a:spcPct val="20000"/>
              </a:spcBef>
              <a:buFont typeface="Arial"/>
              <a:buChar char="•"/>
              <a:defRPr sz="1500" kern="1200">
                <a:solidFill>
                  <a:schemeClr val="tx1"/>
                </a:solidFill>
                <a:latin typeface="+mn-lt"/>
                <a:ea typeface="+mn-ea"/>
                <a:cs typeface="+mn-cs"/>
              </a:defRPr>
            </a:lvl8pPr>
            <a:lvl9pPr marL="2914650" indent="-171450" algn="l" defTabSz="342900" rtl="0" eaLnBrk="1" latinLnBrk="0" hangingPunct="1">
              <a:spcBef>
                <a:spcPct val="20000"/>
              </a:spcBef>
              <a:buFont typeface="Arial"/>
              <a:buChar char="•"/>
              <a:defRPr sz="1500" kern="1200">
                <a:solidFill>
                  <a:schemeClr val="tx1"/>
                </a:solidFill>
                <a:latin typeface="+mn-lt"/>
                <a:ea typeface="+mn-ea"/>
                <a:cs typeface="+mn-cs"/>
              </a:defRPr>
            </a:lvl9pPr>
          </a:lstStyle>
          <a:p>
            <a:pPr lvl="1">
              <a:spcBef>
                <a:spcPts val="600"/>
              </a:spcBef>
              <a:buFont typeface="Wingdings" panose="05000000000000000000" pitchFamily="2" charset="2"/>
              <a:buChar char="Ø"/>
            </a:pPr>
            <a:r>
              <a:rPr lang="en-US" sz="2000" dirty="0">
                <a:latin typeface="+mj-lt"/>
                <a:cs typeface="Book Antiqua"/>
              </a:rPr>
              <a:t>Like the patient-initiated clinic appointments and the CHS-initiated follow-up appointments, in-person visits scheduled as a result of a Patient Relation request depend on DOC for patient production. </a:t>
            </a:r>
          </a:p>
          <a:p>
            <a:pPr lvl="1">
              <a:spcBef>
                <a:spcPts val="1200"/>
              </a:spcBef>
              <a:buFont typeface="Wingdings" panose="05000000000000000000" pitchFamily="2" charset="2"/>
              <a:buChar char="Ø"/>
            </a:pPr>
            <a:endParaRPr lang="en-US" sz="1700" dirty="0">
              <a:latin typeface="+mj-lt"/>
              <a:cs typeface="Book Antiqua"/>
            </a:endParaRPr>
          </a:p>
          <a:p>
            <a:pPr lvl="1">
              <a:spcBef>
                <a:spcPts val="1200"/>
              </a:spcBef>
              <a:buFont typeface="Wingdings" panose="05000000000000000000" pitchFamily="2" charset="2"/>
              <a:buChar char="Ø"/>
            </a:pPr>
            <a:endParaRPr lang="en-US" sz="1700" dirty="0">
              <a:latin typeface="+mj-lt"/>
              <a:cs typeface="Book Antiqua"/>
            </a:endParaRPr>
          </a:p>
          <a:p>
            <a:pPr>
              <a:spcBef>
                <a:spcPts val="1200"/>
              </a:spcBef>
            </a:pPr>
            <a:endParaRPr lang="en-US" sz="2000" dirty="0">
              <a:latin typeface="+mj-lt"/>
              <a:cs typeface="Book Antiqua"/>
            </a:endParaRPr>
          </a:p>
        </p:txBody>
      </p:sp>
    </p:spTree>
    <p:extLst>
      <p:ext uri="{BB962C8B-B14F-4D97-AF65-F5344CB8AC3E}">
        <p14:creationId xmlns:p14="http://schemas.microsoft.com/office/powerpoint/2010/main" val="1071956707"/>
      </p:ext>
    </p:extLst>
  </p:cSld>
  <p:clrMapOvr>
    <a:masterClrMapping/>
  </p:clrMapOvr>
  <p:transition spd="slow"/>
</p:sld>
</file>

<file path=ppt/theme/theme1.xml><?xml version="1.0" encoding="utf-8"?>
<a:theme xmlns:a="http://schemas.openxmlformats.org/drawingml/2006/main" name="1_Office Theme">
  <a:themeElements>
    <a:clrScheme name="Custom 13">
      <a:dk1>
        <a:sysClr val="windowText" lastClr="000000"/>
      </a:dk1>
      <a:lt1>
        <a:sysClr val="window" lastClr="FFFFFF"/>
      </a:lt1>
      <a:dk2>
        <a:srgbClr val="1F497D"/>
      </a:dk2>
      <a:lt2>
        <a:srgbClr val="EEECE1"/>
      </a:lt2>
      <a:accent1>
        <a:srgbClr val="172E77"/>
      </a:accent1>
      <a:accent2>
        <a:srgbClr val="F6791F"/>
      </a:accent2>
      <a:accent3>
        <a:srgbClr val="3884BF"/>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H+H Template" id="{4C38A1B1-C1AA-40EE-849C-FB645416F5BD}" vid="{2959E836-A1B8-4B4C-9C33-004A90A32CCB}"/>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9742</TotalTime>
  <Words>400</Words>
  <Application>Microsoft Office PowerPoint</Application>
  <PresentationFormat>On-screen Show (4:3)</PresentationFormat>
  <Paragraphs>31</Paragraphs>
  <Slides>5</Slides>
  <Notes>4</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5</vt:i4>
      </vt:variant>
    </vt:vector>
  </HeadingPairs>
  <TitlesOfParts>
    <vt:vector size="13" baseType="lpstr">
      <vt:lpstr>Arial</vt:lpstr>
      <vt:lpstr>Arial Italic</vt:lpstr>
      <vt:lpstr>Book Antiqua</vt:lpstr>
      <vt:lpstr>Calibri</vt:lpstr>
      <vt:lpstr>Times New Roman</vt:lpstr>
      <vt:lpstr>Wingdings</vt:lpstr>
      <vt:lpstr>ヒラギノ角ゴ ProN W3</vt:lpstr>
      <vt:lpstr>1_Office Theme</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Competence to Stand Trial</dc:title>
  <dc:creator>Lawrence J. Raifman</dc:creator>
  <cp:lastModifiedBy>Levy, Nicole</cp:lastModifiedBy>
  <cp:revision>388</cp:revision>
  <cp:lastPrinted>2022-07-11T20:25:22Z</cp:lastPrinted>
  <dcterms:created xsi:type="dcterms:W3CDTF">2002-02-06T04:21:54Z</dcterms:created>
  <dcterms:modified xsi:type="dcterms:W3CDTF">2023-10-17T14:26:44Z</dcterms:modified>
</cp:coreProperties>
</file>